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72"/>
  </p:notesMasterIdLst>
  <p:handoutMasterIdLst>
    <p:handoutMasterId r:id="rId73"/>
  </p:handoutMasterIdLst>
  <p:sldIdLst>
    <p:sldId id="374" r:id="rId2"/>
    <p:sldId id="366" r:id="rId3"/>
    <p:sldId id="257" r:id="rId4"/>
    <p:sldId id="290" r:id="rId5"/>
    <p:sldId id="291" r:id="rId6"/>
    <p:sldId id="371" r:id="rId7"/>
    <p:sldId id="372" r:id="rId8"/>
    <p:sldId id="315" r:id="rId9"/>
    <p:sldId id="296" r:id="rId10"/>
    <p:sldId id="316" r:id="rId11"/>
    <p:sldId id="299" r:id="rId12"/>
    <p:sldId id="302" r:id="rId13"/>
    <p:sldId id="342" r:id="rId14"/>
    <p:sldId id="300" r:id="rId15"/>
    <p:sldId id="301" r:id="rId16"/>
    <p:sldId id="367" r:id="rId17"/>
    <p:sldId id="305" r:id="rId18"/>
    <p:sldId id="303" r:id="rId19"/>
    <p:sldId id="306" r:id="rId20"/>
    <p:sldId id="307" r:id="rId21"/>
    <p:sldId id="308" r:id="rId22"/>
    <p:sldId id="312" r:id="rId23"/>
    <p:sldId id="311" r:id="rId24"/>
    <p:sldId id="309" r:id="rId25"/>
    <p:sldId id="373" r:id="rId26"/>
    <p:sldId id="313" r:id="rId27"/>
    <p:sldId id="314" r:id="rId28"/>
    <p:sldId id="317" r:id="rId29"/>
    <p:sldId id="368" r:id="rId30"/>
    <p:sldId id="318" r:id="rId31"/>
    <p:sldId id="319" r:id="rId32"/>
    <p:sldId id="320" r:id="rId33"/>
    <p:sldId id="321" r:id="rId34"/>
    <p:sldId id="322" r:id="rId35"/>
    <p:sldId id="323" r:id="rId36"/>
    <p:sldId id="324" r:id="rId37"/>
    <p:sldId id="325" r:id="rId38"/>
    <p:sldId id="326" r:id="rId39"/>
    <p:sldId id="339" r:id="rId40"/>
    <p:sldId id="370" r:id="rId41"/>
    <p:sldId id="340" r:id="rId42"/>
    <p:sldId id="341" r:id="rId43"/>
    <p:sldId id="327" r:id="rId44"/>
    <p:sldId id="361" r:id="rId45"/>
    <p:sldId id="328" r:id="rId46"/>
    <p:sldId id="346" r:id="rId47"/>
    <p:sldId id="348" r:id="rId48"/>
    <p:sldId id="343" r:id="rId49"/>
    <p:sldId id="345" r:id="rId50"/>
    <p:sldId id="344" r:id="rId51"/>
    <p:sldId id="329" r:id="rId52"/>
    <p:sldId id="330" r:id="rId53"/>
    <p:sldId id="347" r:id="rId54"/>
    <p:sldId id="331" r:id="rId55"/>
    <p:sldId id="332" r:id="rId56"/>
    <p:sldId id="350" r:id="rId57"/>
    <p:sldId id="349" r:id="rId58"/>
    <p:sldId id="351" r:id="rId59"/>
    <p:sldId id="352" r:id="rId60"/>
    <p:sldId id="353" r:id="rId61"/>
    <p:sldId id="333" r:id="rId62"/>
    <p:sldId id="355" r:id="rId63"/>
    <p:sldId id="356" r:id="rId64"/>
    <p:sldId id="357" r:id="rId65"/>
    <p:sldId id="358" r:id="rId66"/>
    <p:sldId id="337" r:id="rId67"/>
    <p:sldId id="359" r:id="rId68"/>
    <p:sldId id="360" r:id="rId69"/>
    <p:sldId id="282" r:id="rId70"/>
    <p:sldId id="289" r:id="rId7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6E979"/>
    <a:srgbClr val="F0F0F0"/>
    <a:srgbClr val="00007F"/>
    <a:srgbClr val="0000FF"/>
    <a:srgbClr val="7F0000"/>
    <a:srgbClr val="FFFAD4"/>
    <a:srgbClr val="92B3AD"/>
    <a:srgbClr val="12857E"/>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974" autoAdjust="0"/>
    <p:restoredTop sz="78086" autoAdjust="0"/>
  </p:normalViewPr>
  <p:slideViewPr>
    <p:cSldViewPr snapToGrid="0">
      <p:cViewPr varScale="1">
        <p:scale>
          <a:sx n="61" d="100"/>
          <a:sy n="61" d="100"/>
        </p:scale>
        <p:origin x="384" y="44"/>
      </p:cViewPr>
      <p:guideLst/>
    </p:cSldViewPr>
  </p:slideViewPr>
  <p:notesTextViewPr>
    <p:cViewPr>
      <p:scale>
        <a:sx n="1" d="1"/>
        <a:sy n="1" d="1"/>
      </p:scale>
      <p:origin x="0" y="0"/>
    </p:cViewPr>
  </p:notesTextViewPr>
  <p:notesViewPr>
    <p:cSldViewPr snapToGrid="0">
      <p:cViewPr>
        <p:scale>
          <a:sx n="33" d="100"/>
          <a:sy n="33" d="100"/>
        </p:scale>
        <p:origin x="3114" y="103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handoutMaster" Target="handoutMasters/handoutMaster1.xml"/><Relationship Id="rId78"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ruel Tao" userId="5ea5c98d59b44d4b" providerId="LiveId" clId="{7AA26863-721B-4A81-AC74-CA802ACCB1AD}"/>
    <pc:docChg chg="undo redo custSel addSld delSld modSld sldOrd">
      <pc:chgData name="Scruel Tao" userId="5ea5c98d59b44d4b" providerId="LiveId" clId="{7AA26863-721B-4A81-AC74-CA802ACCB1AD}" dt="2024-01-02T08:37:09.477" v="1154" actId="20577"/>
      <pc:docMkLst>
        <pc:docMk/>
      </pc:docMkLst>
      <pc:sldChg chg="modSp mod">
        <pc:chgData name="Scruel Tao" userId="5ea5c98d59b44d4b" providerId="LiveId" clId="{7AA26863-721B-4A81-AC74-CA802ACCB1AD}" dt="2023-12-03T14:31:39.258" v="1080" actId="21"/>
        <pc:sldMkLst>
          <pc:docMk/>
          <pc:sldMk cId="3219673169" sldId="289"/>
        </pc:sldMkLst>
        <pc:spChg chg="mod">
          <ac:chgData name="Scruel Tao" userId="5ea5c98d59b44d4b" providerId="LiveId" clId="{7AA26863-721B-4A81-AC74-CA802ACCB1AD}" dt="2023-12-03T14:31:39.258" v="1080" actId="21"/>
          <ac:spMkLst>
            <pc:docMk/>
            <pc:sldMk cId="3219673169" sldId="289"/>
            <ac:spMk id="3" creationId="{9E0BA8B8-92DA-1AC9-79B9-A552D184BB54}"/>
          </ac:spMkLst>
        </pc:spChg>
      </pc:sldChg>
      <pc:sldChg chg="modSp mod modAnim">
        <pc:chgData name="Scruel Tao" userId="5ea5c98d59b44d4b" providerId="LiveId" clId="{7AA26863-721B-4A81-AC74-CA802ACCB1AD}" dt="2023-12-03T11:00:36.547" v="21" actId="1076"/>
        <pc:sldMkLst>
          <pc:docMk/>
          <pc:sldMk cId="3618025480" sldId="290"/>
        </pc:sldMkLst>
        <pc:spChg chg="mod">
          <ac:chgData name="Scruel Tao" userId="5ea5c98d59b44d4b" providerId="LiveId" clId="{7AA26863-721B-4A81-AC74-CA802ACCB1AD}" dt="2023-12-03T11:00:29.933" v="20" actId="1076"/>
          <ac:spMkLst>
            <pc:docMk/>
            <pc:sldMk cId="3618025480" sldId="290"/>
            <ac:spMk id="4" creationId="{A5F8834B-6582-0799-1148-476D8BF86F80}"/>
          </ac:spMkLst>
        </pc:spChg>
        <pc:spChg chg="mod">
          <ac:chgData name="Scruel Tao" userId="5ea5c98d59b44d4b" providerId="LiveId" clId="{7AA26863-721B-4A81-AC74-CA802ACCB1AD}" dt="2023-12-03T11:00:36.547" v="21" actId="1076"/>
          <ac:spMkLst>
            <pc:docMk/>
            <pc:sldMk cId="3618025480" sldId="290"/>
            <ac:spMk id="6" creationId="{BA15722F-6B30-710A-1A66-8449F6ADC24F}"/>
          </ac:spMkLst>
        </pc:spChg>
      </pc:sldChg>
      <pc:sldChg chg="addSp delSp modSp mod modTransition addAnim delAnim modAnim modNotesTx">
        <pc:chgData name="Scruel Tao" userId="5ea5c98d59b44d4b" providerId="LiveId" clId="{7AA26863-721B-4A81-AC74-CA802ACCB1AD}" dt="2023-12-03T14:24:49.482" v="851"/>
        <pc:sldMkLst>
          <pc:docMk/>
          <pc:sldMk cId="3075529683" sldId="291"/>
        </pc:sldMkLst>
        <pc:spChg chg="mod">
          <ac:chgData name="Scruel Tao" userId="5ea5c98d59b44d4b" providerId="LiveId" clId="{7AA26863-721B-4A81-AC74-CA802ACCB1AD}" dt="2023-12-03T11:04:47.998" v="109" actId="21"/>
          <ac:spMkLst>
            <pc:docMk/>
            <pc:sldMk cId="3075529683" sldId="291"/>
            <ac:spMk id="3" creationId="{0E2FC508-1AFD-A957-52F2-FA1DEF2A9D27}"/>
          </ac:spMkLst>
        </pc:spChg>
        <pc:spChg chg="mod">
          <ac:chgData name="Scruel Tao" userId="5ea5c98d59b44d4b" providerId="LiveId" clId="{7AA26863-721B-4A81-AC74-CA802ACCB1AD}" dt="2023-12-03T11:07:41.067" v="162" actId="14100"/>
          <ac:spMkLst>
            <pc:docMk/>
            <pc:sldMk cId="3075529683" sldId="291"/>
            <ac:spMk id="4" creationId="{78CF6953-39F3-5C59-5ECF-CFADDD17223F}"/>
          </ac:spMkLst>
        </pc:spChg>
        <pc:spChg chg="add mod">
          <ac:chgData name="Scruel Tao" userId="5ea5c98d59b44d4b" providerId="LiveId" clId="{7AA26863-721B-4A81-AC74-CA802ACCB1AD}" dt="2023-12-03T11:11:13.544" v="190" actId="1076"/>
          <ac:spMkLst>
            <pc:docMk/>
            <pc:sldMk cId="3075529683" sldId="291"/>
            <ac:spMk id="5" creationId="{73FFD4E5-FEB4-7B5B-6E60-3CA31B74863D}"/>
          </ac:spMkLst>
        </pc:spChg>
        <pc:spChg chg="del mod">
          <ac:chgData name="Scruel Tao" userId="5ea5c98d59b44d4b" providerId="LiveId" clId="{7AA26863-721B-4A81-AC74-CA802ACCB1AD}" dt="2023-12-03T11:04:49.772" v="110" actId="21"/>
          <ac:spMkLst>
            <pc:docMk/>
            <pc:sldMk cId="3075529683" sldId="291"/>
            <ac:spMk id="6" creationId="{BF060A13-2F28-828E-9EDD-890333D60CCE}"/>
          </ac:spMkLst>
        </pc:spChg>
        <pc:spChg chg="add mod">
          <ac:chgData name="Scruel Tao" userId="5ea5c98d59b44d4b" providerId="LiveId" clId="{7AA26863-721B-4A81-AC74-CA802ACCB1AD}" dt="2023-12-03T11:07:24.334" v="147" actId="115"/>
          <ac:spMkLst>
            <pc:docMk/>
            <pc:sldMk cId="3075529683" sldId="291"/>
            <ac:spMk id="7" creationId="{54062B34-F3B2-4DE3-F9C6-3D2F835AF1C9}"/>
          </ac:spMkLst>
        </pc:spChg>
      </pc:sldChg>
      <pc:sldChg chg="delSp modSp del mod delAnim">
        <pc:chgData name="Scruel Tao" userId="5ea5c98d59b44d4b" providerId="LiveId" clId="{7AA26863-721B-4A81-AC74-CA802ACCB1AD}" dt="2023-12-03T11:13:10.935" v="248" actId="2696"/>
        <pc:sldMkLst>
          <pc:docMk/>
          <pc:sldMk cId="1719717089" sldId="292"/>
        </pc:sldMkLst>
        <pc:spChg chg="mod">
          <ac:chgData name="Scruel Tao" userId="5ea5c98d59b44d4b" providerId="LiveId" clId="{7AA26863-721B-4A81-AC74-CA802ACCB1AD}" dt="2023-12-03T11:08:53.994" v="171" actId="21"/>
          <ac:spMkLst>
            <pc:docMk/>
            <pc:sldMk cId="1719717089" sldId="292"/>
            <ac:spMk id="4" creationId="{7B547C72-935A-1121-9DD4-CA6298DE8D11}"/>
          </ac:spMkLst>
        </pc:spChg>
        <pc:spChg chg="del">
          <ac:chgData name="Scruel Tao" userId="5ea5c98d59b44d4b" providerId="LiveId" clId="{7AA26863-721B-4A81-AC74-CA802ACCB1AD}" dt="2023-12-03T11:09:01.672" v="173" actId="21"/>
          <ac:spMkLst>
            <pc:docMk/>
            <pc:sldMk cId="1719717089" sldId="292"/>
            <ac:spMk id="7" creationId="{1F375EB7-FCAC-0922-4583-6A4862B794F8}"/>
          </ac:spMkLst>
        </pc:spChg>
        <pc:spChg chg="del">
          <ac:chgData name="Scruel Tao" userId="5ea5c98d59b44d4b" providerId="LiveId" clId="{7AA26863-721B-4A81-AC74-CA802ACCB1AD}" dt="2023-12-03T11:09:01.672" v="173" actId="21"/>
          <ac:spMkLst>
            <pc:docMk/>
            <pc:sldMk cId="1719717089" sldId="292"/>
            <ac:spMk id="8" creationId="{0AA17F78-790F-54E2-373D-AFB31493F81F}"/>
          </ac:spMkLst>
        </pc:spChg>
      </pc:sldChg>
      <pc:sldChg chg="delSp del mod delAnim">
        <pc:chgData name="Scruel Tao" userId="5ea5c98d59b44d4b" providerId="LiveId" clId="{7AA26863-721B-4A81-AC74-CA802ACCB1AD}" dt="2023-12-03T11:13:49.818" v="256" actId="2696"/>
        <pc:sldMkLst>
          <pc:docMk/>
          <pc:sldMk cId="3919481736" sldId="294"/>
        </pc:sldMkLst>
        <pc:spChg chg="del">
          <ac:chgData name="Scruel Tao" userId="5ea5c98d59b44d4b" providerId="LiveId" clId="{7AA26863-721B-4A81-AC74-CA802ACCB1AD}" dt="2023-12-03T11:13:41.341" v="253" actId="21"/>
          <ac:spMkLst>
            <pc:docMk/>
            <pc:sldMk cId="3919481736" sldId="294"/>
            <ac:spMk id="4" creationId="{8D99D329-23B8-2878-45A7-DC689B92A619}"/>
          </ac:spMkLst>
        </pc:spChg>
      </pc:sldChg>
      <pc:sldChg chg="modSp mod modAnim modNotesTx">
        <pc:chgData name="Scruel Tao" userId="5ea5c98d59b44d4b" providerId="LiveId" clId="{7AA26863-721B-4A81-AC74-CA802ACCB1AD}" dt="2023-12-03T11:23:16.260" v="398"/>
        <pc:sldMkLst>
          <pc:docMk/>
          <pc:sldMk cId="4002500917" sldId="300"/>
        </pc:sldMkLst>
        <pc:spChg chg="mod">
          <ac:chgData name="Scruel Tao" userId="5ea5c98d59b44d4b" providerId="LiveId" clId="{7AA26863-721B-4A81-AC74-CA802ACCB1AD}" dt="2023-12-03T11:23:16.260" v="398"/>
          <ac:spMkLst>
            <pc:docMk/>
            <pc:sldMk cId="4002500917" sldId="300"/>
            <ac:spMk id="3" creationId="{0E2FC508-1AFD-A957-52F2-FA1DEF2A9D27}"/>
          </ac:spMkLst>
        </pc:spChg>
      </pc:sldChg>
      <pc:sldChg chg="modSp">
        <pc:chgData name="Scruel Tao" userId="5ea5c98d59b44d4b" providerId="LiveId" clId="{7AA26863-721B-4A81-AC74-CA802ACCB1AD}" dt="2024-01-02T08:37:09.477" v="1154" actId="20577"/>
        <pc:sldMkLst>
          <pc:docMk/>
          <pc:sldMk cId="3634341197" sldId="301"/>
        </pc:sldMkLst>
        <pc:spChg chg="mod">
          <ac:chgData name="Scruel Tao" userId="5ea5c98d59b44d4b" providerId="LiveId" clId="{7AA26863-721B-4A81-AC74-CA802ACCB1AD}" dt="2024-01-02T08:37:09.477" v="1154" actId="20577"/>
          <ac:spMkLst>
            <pc:docMk/>
            <pc:sldMk cId="3634341197" sldId="301"/>
            <ac:spMk id="5" creationId="{2DBF136E-0534-4072-5C9F-02764B400DF6}"/>
          </ac:spMkLst>
        </pc:spChg>
      </pc:sldChg>
      <pc:sldChg chg="modNotesTx">
        <pc:chgData name="Scruel Tao" userId="5ea5c98d59b44d4b" providerId="LiveId" clId="{7AA26863-721B-4A81-AC74-CA802ACCB1AD}" dt="2023-12-03T11:16:02.977" v="289" actId="20577"/>
        <pc:sldMkLst>
          <pc:docMk/>
          <pc:sldMk cId="2990052890" sldId="302"/>
        </pc:sldMkLst>
      </pc:sldChg>
      <pc:sldChg chg="modSp mod modNotesTx">
        <pc:chgData name="Scruel Tao" userId="5ea5c98d59b44d4b" providerId="LiveId" clId="{7AA26863-721B-4A81-AC74-CA802ACCB1AD}" dt="2023-12-03T11:26:32.350" v="509" actId="20577"/>
        <pc:sldMkLst>
          <pc:docMk/>
          <pc:sldMk cId="208505195" sldId="308"/>
        </pc:sldMkLst>
        <pc:spChg chg="mod">
          <ac:chgData name="Scruel Tao" userId="5ea5c98d59b44d4b" providerId="LiveId" clId="{7AA26863-721B-4A81-AC74-CA802ACCB1AD}" dt="2023-12-03T11:26:32.350" v="509" actId="20577"/>
          <ac:spMkLst>
            <pc:docMk/>
            <pc:sldMk cId="208505195" sldId="308"/>
            <ac:spMk id="3" creationId="{0E2FC508-1AFD-A957-52F2-FA1DEF2A9D27}"/>
          </ac:spMkLst>
        </pc:spChg>
      </pc:sldChg>
      <pc:sldChg chg="modSp mod modAnim">
        <pc:chgData name="Scruel Tao" userId="5ea5c98d59b44d4b" providerId="LiveId" clId="{7AA26863-721B-4A81-AC74-CA802ACCB1AD}" dt="2023-12-03T11:29:55.562" v="546" actId="20577"/>
        <pc:sldMkLst>
          <pc:docMk/>
          <pc:sldMk cId="3414159547" sldId="311"/>
        </pc:sldMkLst>
        <pc:spChg chg="mod">
          <ac:chgData name="Scruel Tao" userId="5ea5c98d59b44d4b" providerId="LiveId" clId="{7AA26863-721B-4A81-AC74-CA802ACCB1AD}" dt="2023-12-03T11:29:55.562" v="546" actId="20577"/>
          <ac:spMkLst>
            <pc:docMk/>
            <pc:sldMk cId="3414159547" sldId="311"/>
            <ac:spMk id="3" creationId="{0E2FC508-1AFD-A957-52F2-FA1DEF2A9D27}"/>
          </ac:spMkLst>
        </pc:spChg>
        <pc:spChg chg="mod">
          <ac:chgData name="Scruel Tao" userId="5ea5c98d59b44d4b" providerId="LiveId" clId="{7AA26863-721B-4A81-AC74-CA802ACCB1AD}" dt="2023-12-03T11:29:32.363" v="544" actId="1076"/>
          <ac:spMkLst>
            <pc:docMk/>
            <pc:sldMk cId="3414159547" sldId="311"/>
            <ac:spMk id="4" creationId="{D89566DE-C19A-9DDD-EA24-070F85BCF3DE}"/>
          </ac:spMkLst>
        </pc:spChg>
        <pc:spChg chg="mod">
          <ac:chgData name="Scruel Tao" userId="5ea5c98d59b44d4b" providerId="LiveId" clId="{7AA26863-721B-4A81-AC74-CA802ACCB1AD}" dt="2023-12-03T11:29:35.712" v="545" actId="1035"/>
          <ac:spMkLst>
            <pc:docMk/>
            <pc:sldMk cId="3414159547" sldId="311"/>
            <ac:spMk id="7" creationId="{B9F9F1EC-64CE-9EB7-9853-89CAACD2BAB0}"/>
          </ac:spMkLst>
        </pc:spChg>
      </pc:sldChg>
      <pc:sldChg chg="modSp mod modAnim">
        <pc:chgData name="Scruel Tao" userId="5ea5c98d59b44d4b" providerId="LiveId" clId="{7AA26863-721B-4A81-AC74-CA802ACCB1AD}" dt="2023-12-03T11:28:38.605" v="531"/>
        <pc:sldMkLst>
          <pc:docMk/>
          <pc:sldMk cId="3425812050" sldId="312"/>
        </pc:sldMkLst>
        <pc:spChg chg="mod">
          <ac:chgData name="Scruel Tao" userId="5ea5c98d59b44d4b" providerId="LiveId" clId="{7AA26863-721B-4A81-AC74-CA802ACCB1AD}" dt="2023-12-03T11:27:51.483" v="524" actId="20577"/>
          <ac:spMkLst>
            <pc:docMk/>
            <pc:sldMk cId="3425812050" sldId="312"/>
            <ac:spMk id="3" creationId="{0E2FC508-1AFD-A957-52F2-FA1DEF2A9D27}"/>
          </ac:spMkLst>
        </pc:spChg>
        <pc:spChg chg="mod">
          <ac:chgData name="Scruel Tao" userId="5ea5c98d59b44d4b" providerId="LiveId" clId="{7AA26863-721B-4A81-AC74-CA802ACCB1AD}" dt="2023-12-03T11:28:16.287" v="527" actId="1076"/>
          <ac:spMkLst>
            <pc:docMk/>
            <pc:sldMk cId="3425812050" sldId="312"/>
            <ac:spMk id="7" creationId="{012E3FB3-21D0-6ABF-DE02-6A4AB2FC677E}"/>
          </ac:spMkLst>
        </pc:spChg>
      </pc:sldChg>
      <pc:sldChg chg="modSp mod">
        <pc:chgData name="Scruel Tao" userId="5ea5c98d59b44d4b" providerId="LiveId" clId="{7AA26863-721B-4A81-AC74-CA802ACCB1AD}" dt="2023-12-03T11:38:21.672" v="773" actId="20577"/>
        <pc:sldMkLst>
          <pc:docMk/>
          <pc:sldMk cId="2061306977" sldId="322"/>
        </pc:sldMkLst>
        <pc:spChg chg="mod">
          <ac:chgData name="Scruel Tao" userId="5ea5c98d59b44d4b" providerId="LiveId" clId="{7AA26863-721B-4A81-AC74-CA802ACCB1AD}" dt="2023-12-03T11:38:21.672" v="773" actId="20577"/>
          <ac:spMkLst>
            <pc:docMk/>
            <pc:sldMk cId="2061306977" sldId="322"/>
            <ac:spMk id="2" creationId="{BAD162F0-2175-84E9-2387-55F669162449}"/>
          </ac:spMkLst>
        </pc:spChg>
      </pc:sldChg>
      <pc:sldChg chg="modSp mod">
        <pc:chgData name="Scruel Tao" userId="5ea5c98d59b44d4b" providerId="LiveId" clId="{7AA26863-721B-4A81-AC74-CA802ACCB1AD}" dt="2023-12-03T11:54:54.121" v="774" actId="20577"/>
        <pc:sldMkLst>
          <pc:docMk/>
          <pc:sldMk cId="4289870727" sldId="323"/>
        </pc:sldMkLst>
        <pc:spChg chg="mod">
          <ac:chgData name="Scruel Tao" userId="5ea5c98d59b44d4b" providerId="LiveId" clId="{7AA26863-721B-4A81-AC74-CA802ACCB1AD}" dt="2023-12-03T11:54:54.121" v="774" actId="20577"/>
          <ac:spMkLst>
            <pc:docMk/>
            <pc:sldMk cId="4289870727" sldId="323"/>
            <ac:spMk id="2" creationId="{BAD162F0-2175-84E9-2387-55F669162449}"/>
          </ac:spMkLst>
        </pc:spChg>
      </pc:sldChg>
      <pc:sldChg chg="addSp modSp mod modAnim">
        <pc:chgData name="Scruel Tao" userId="5ea5c98d59b44d4b" providerId="LiveId" clId="{7AA26863-721B-4A81-AC74-CA802ACCB1AD}" dt="2023-12-03T14:16:58.338" v="841"/>
        <pc:sldMkLst>
          <pc:docMk/>
          <pc:sldMk cId="1124965558" sldId="324"/>
        </pc:sldMkLst>
        <pc:spChg chg="mod">
          <ac:chgData name="Scruel Tao" userId="5ea5c98d59b44d4b" providerId="LiveId" clId="{7AA26863-721B-4A81-AC74-CA802ACCB1AD}" dt="2023-12-03T11:54:55.263" v="775" actId="20577"/>
          <ac:spMkLst>
            <pc:docMk/>
            <pc:sldMk cId="1124965558" sldId="324"/>
            <ac:spMk id="2" creationId="{BAD162F0-2175-84E9-2387-55F669162449}"/>
          </ac:spMkLst>
        </pc:spChg>
        <pc:spChg chg="mod">
          <ac:chgData name="Scruel Tao" userId="5ea5c98d59b44d4b" providerId="LiveId" clId="{7AA26863-721B-4A81-AC74-CA802ACCB1AD}" dt="2023-12-03T14:14:18.868" v="810" actId="20577"/>
          <ac:spMkLst>
            <pc:docMk/>
            <pc:sldMk cId="1124965558" sldId="324"/>
            <ac:spMk id="5" creationId="{F1C03E52-2AAF-F9DF-3F3B-B18CB2B20031}"/>
          </ac:spMkLst>
        </pc:spChg>
        <pc:spChg chg="add mod">
          <ac:chgData name="Scruel Tao" userId="5ea5c98d59b44d4b" providerId="LiveId" clId="{7AA26863-721B-4A81-AC74-CA802ACCB1AD}" dt="2023-12-03T14:01:57.461" v="783" actId="1076"/>
          <ac:spMkLst>
            <pc:docMk/>
            <pc:sldMk cId="1124965558" sldId="324"/>
            <ac:spMk id="9" creationId="{FDBB0911-2339-BE6A-80EF-57767EC6E4EC}"/>
          </ac:spMkLst>
        </pc:spChg>
        <pc:spChg chg="add mod">
          <ac:chgData name="Scruel Tao" userId="5ea5c98d59b44d4b" providerId="LiveId" clId="{7AA26863-721B-4A81-AC74-CA802ACCB1AD}" dt="2023-12-03T14:02:18.452" v="791" actId="1076"/>
          <ac:spMkLst>
            <pc:docMk/>
            <pc:sldMk cId="1124965558" sldId="324"/>
            <ac:spMk id="10" creationId="{1A9F00F1-5118-F430-F3B4-4226DEDC24C0}"/>
          </ac:spMkLst>
        </pc:spChg>
        <pc:spChg chg="add mod">
          <ac:chgData name="Scruel Tao" userId="5ea5c98d59b44d4b" providerId="LiveId" clId="{7AA26863-721B-4A81-AC74-CA802ACCB1AD}" dt="2023-12-03T14:14:27.062" v="816" actId="1037"/>
          <ac:spMkLst>
            <pc:docMk/>
            <pc:sldMk cId="1124965558" sldId="324"/>
            <ac:spMk id="11" creationId="{88E6AA14-8E81-03E6-7BF1-61875BF3E042}"/>
          </ac:spMkLst>
        </pc:spChg>
        <pc:picChg chg="mod">
          <ac:chgData name="Scruel Tao" userId="5ea5c98d59b44d4b" providerId="LiveId" clId="{7AA26863-721B-4A81-AC74-CA802ACCB1AD}" dt="2023-12-03T14:15:41.479" v="834" actId="1037"/>
          <ac:picMkLst>
            <pc:docMk/>
            <pc:sldMk cId="1124965558" sldId="324"/>
            <ac:picMk id="7" creationId="{0AB5F891-6244-2044-3B43-CCB0C77D1AC5}"/>
          </ac:picMkLst>
        </pc:picChg>
      </pc:sldChg>
      <pc:sldChg chg="modSp mod">
        <pc:chgData name="Scruel Tao" userId="5ea5c98d59b44d4b" providerId="LiveId" clId="{7AA26863-721B-4A81-AC74-CA802ACCB1AD}" dt="2023-12-03T14:17:10.701" v="842" actId="20577"/>
        <pc:sldMkLst>
          <pc:docMk/>
          <pc:sldMk cId="2147474518" sldId="325"/>
        </pc:sldMkLst>
        <pc:spChg chg="mod">
          <ac:chgData name="Scruel Tao" userId="5ea5c98d59b44d4b" providerId="LiveId" clId="{7AA26863-721B-4A81-AC74-CA802ACCB1AD}" dt="2023-12-03T14:17:10.701" v="842" actId="20577"/>
          <ac:spMkLst>
            <pc:docMk/>
            <pc:sldMk cId="2147474518" sldId="325"/>
            <ac:spMk id="3" creationId="{0E2FC508-1AFD-A957-52F2-FA1DEF2A9D27}"/>
          </ac:spMkLst>
        </pc:spChg>
      </pc:sldChg>
      <pc:sldChg chg="modSp mod">
        <pc:chgData name="Scruel Tao" userId="5ea5c98d59b44d4b" providerId="LiveId" clId="{7AA26863-721B-4A81-AC74-CA802ACCB1AD}" dt="2023-12-10T16:06:08.554" v="1149" actId="1076"/>
        <pc:sldMkLst>
          <pc:docMk/>
          <pc:sldMk cId="3471951800" sldId="329"/>
        </pc:sldMkLst>
        <pc:spChg chg="mod">
          <ac:chgData name="Scruel Tao" userId="5ea5c98d59b44d4b" providerId="LiveId" clId="{7AA26863-721B-4A81-AC74-CA802ACCB1AD}" dt="2023-12-10T16:06:03.336" v="1148"/>
          <ac:spMkLst>
            <pc:docMk/>
            <pc:sldMk cId="3471951800" sldId="329"/>
            <ac:spMk id="3" creationId="{0E2FC508-1AFD-A957-52F2-FA1DEF2A9D27}"/>
          </ac:spMkLst>
        </pc:spChg>
        <pc:spChg chg="mod">
          <ac:chgData name="Scruel Tao" userId="5ea5c98d59b44d4b" providerId="LiveId" clId="{7AA26863-721B-4A81-AC74-CA802ACCB1AD}" dt="2023-12-10T16:06:08.554" v="1149" actId="1076"/>
          <ac:spMkLst>
            <pc:docMk/>
            <pc:sldMk cId="3471951800" sldId="329"/>
            <ac:spMk id="8" creationId="{9648BF1E-FEC6-3BF5-79E1-71E17382E901}"/>
          </ac:spMkLst>
        </pc:spChg>
      </pc:sldChg>
      <pc:sldChg chg="modSp">
        <pc:chgData name="Scruel Tao" userId="5ea5c98d59b44d4b" providerId="LiveId" clId="{7AA26863-721B-4A81-AC74-CA802ACCB1AD}" dt="2023-12-10T16:00:29.620" v="1132" actId="113"/>
        <pc:sldMkLst>
          <pc:docMk/>
          <pc:sldMk cId="283515596" sldId="331"/>
        </pc:sldMkLst>
        <pc:spChg chg="mod">
          <ac:chgData name="Scruel Tao" userId="5ea5c98d59b44d4b" providerId="LiveId" clId="{7AA26863-721B-4A81-AC74-CA802ACCB1AD}" dt="2023-12-10T16:00:29.620" v="1132" actId="113"/>
          <ac:spMkLst>
            <pc:docMk/>
            <pc:sldMk cId="283515596" sldId="331"/>
            <ac:spMk id="3" creationId="{0E2FC508-1AFD-A957-52F2-FA1DEF2A9D27}"/>
          </ac:spMkLst>
        </pc:spChg>
      </pc:sldChg>
      <pc:sldChg chg="addSp delSp modSp mod addAnim delAnim">
        <pc:chgData name="Scruel Tao" userId="5ea5c98d59b44d4b" providerId="LiveId" clId="{7AA26863-721B-4A81-AC74-CA802ACCB1AD}" dt="2023-12-03T15:32:03.359" v="1092" actId="1076"/>
        <pc:sldMkLst>
          <pc:docMk/>
          <pc:sldMk cId="1998361352" sldId="332"/>
        </pc:sldMkLst>
        <pc:spChg chg="add del mod">
          <ac:chgData name="Scruel Tao" userId="5ea5c98d59b44d4b" providerId="LiveId" clId="{7AA26863-721B-4A81-AC74-CA802ACCB1AD}" dt="2023-12-03T15:31:55.062" v="1088" actId="478"/>
          <ac:spMkLst>
            <pc:docMk/>
            <pc:sldMk cId="1998361352" sldId="332"/>
            <ac:spMk id="3" creationId="{0E2FC508-1AFD-A957-52F2-FA1DEF2A9D27}"/>
          </ac:spMkLst>
        </pc:spChg>
        <pc:spChg chg="add del mod">
          <ac:chgData name="Scruel Tao" userId="5ea5c98d59b44d4b" providerId="LiveId" clId="{7AA26863-721B-4A81-AC74-CA802ACCB1AD}" dt="2023-12-03T15:31:55.062" v="1088" actId="478"/>
          <ac:spMkLst>
            <pc:docMk/>
            <pc:sldMk cId="1998361352" sldId="332"/>
            <ac:spMk id="7" creationId="{7AACF6AA-5C11-0CF4-AB2F-137E2228175E}"/>
          </ac:spMkLst>
        </pc:spChg>
        <pc:picChg chg="add del mod">
          <ac:chgData name="Scruel Tao" userId="5ea5c98d59b44d4b" providerId="LiveId" clId="{7AA26863-721B-4A81-AC74-CA802ACCB1AD}" dt="2023-12-03T15:31:57.355" v="1090" actId="22"/>
          <ac:picMkLst>
            <pc:docMk/>
            <pc:sldMk cId="1998361352" sldId="332"/>
            <ac:picMk id="5" creationId="{70454C24-7F61-ADF9-0843-12E6933B2873}"/>
          </ac:picMkLst>
        </pc:picChg>
        <pc:picChg chg="add del">
          <ac:chgData name="Scruel Tao" userId="5ea5c98d59b44d4b" providerId="LiveId" clId="{7AA26863-721B-4A81-AC74-CA802ACCB1AD}" dt="2023-12-03T15:31:54.304" v="1087" actId="22"/>
          <ac:picMkLst>
            <pc:docMk/>
            <pc:sldMk cId="1998361352" sldId="332"/>
            <ac:picMk id="9" creationId="{1D9FF317-2F0C-CB1B-A874-539ED13E207E}"/>
          </ac:picMkLst>
        </pc:picChg>
        <pc:picChg chg="del">
          <ac:chgData name="Scruel Tao" userId="5ea5c98d59b44d4b" providerId="LiveId" clId="{7AA26863-721B-4A81-AC74-CA802ACCB1AD}" dt="2023-12-03T15:31:42.273" v="1082" actId="478"/>
          <ac:picMkLst>
            <pc:docMk/>
            <pc:sldMk cId="1998361352" sldId="332"/>
            <ac:picMk id="10" creationId="{2E3E3CC4-4508-3EDF-EC67-C64A5ACCB2C5}"/>
          </ac:picMkLst>
        </pc:picChg>
        <pc:picChg chg="add mod">
          <ac:chgData name="Scruel Tao" userId="5ea5c98d59b44d4b" providerId="LiveId" clId="{7AA26863-721B-4A81-AC74-CA802ACCB1AD}" dt="2023-12-03T15:32:03.359" v="1092" actId="1076"/>
          <ac:picMkLst>
            <pc:docMk/>
            <pc:sldMk cId="1998361352" sldId="332"/>
            <ac:picMk id="12" creationId="{27326510-16EF-44CE-3B84-4E174C00A275}"/>
          </ac:picMkLst>
        </pc:picChg>
      </pc:sldChg>
      <pc:sldChg chg="modSp">
        <pc:chgData name="Scruel Tao" userId="5ea5c98d59b44d4b" providerId="LiveId" clId="{7AA26863-721B-4A81-AC74-CA802ACCB1AD}" dt="2023-08-13T17:32:27.718" v="6" actId="114"/>
        <pc:sldMkLst>
          <pc:docMk/>
          <pc:sldMk cId="856656892" sldId="333"/>
        </pc:sldMkLst>
        <pc:spChg chg="mod">
          <ac:chgData name="Scruel Tao" userId="5ea5c98d59b44d4b" providerId="LiveId" clId="{7AA26863-721B-4A81-AC74-CA802ACCB1AD}" dt="2023-08-13T17:32:27.718" v="6" actId="114"/>
          <ac:spMkLst>
            <pc:docMk/>
            <pc:sldMk cId="856656892" sldId="333"/>
            <ac:spMk id="3" creationId="{0E2FC508-1AFD-A957-52F2-FA1DEF2A9D27}"/>
          </ac:spMkLst>
        </pc:spChg>
      </pc:sldChg>
      <pc:sldChg chg="modSp modAnim">
        <pc:chgData name="Scruel Tao" userId="5ea5c98d59b44d4b" providerId="LiveId" clId="{7AA26863-721B-4A81-AC74-CA802ACCB1AD}" dt="2023-12-03T14:28:15.429" v="888" actId="20577"/>
        <pc:sldMkLst>
          <pc:docMk/>
          <pc:sldMk cId="3821807000" sldId="337"/>
        </pc:sldMkLst>
        <pc:spChg chg="mod">
          <ac:chgData name="Scruel Tao" userId="5ea5c98d59b44d4b" providerId="LiveId" clId="{7AA26863-721B-4A81-AC74-CA802ACCB1AD}" dt="2023-12-03T14:28:15.429" v="888" actId="20577"/>
          <ac:spMkLst>
            <pc:docMk/>
            <pc:sldMk cId="3821807000" sldId="337"/>
            <ac:spMk id="6" creationId="{B2FF1F57-95A1-DACE-AA39-38B251BA572D}"/>
          </ac:spMkLst>
        </pc:spChg>
      </pc:sldChg>
      <pc:sldChg chg="modTransition modNotesTx">
        <pc:chgData name="Scruel Tao" userId="5ea5c98d59b44d4b" providerId="LiveId" clId="{7AA26863-721B-4A81-AC74-CA802ACCB1AD}" dt="2023-12-10T15:58:37.828" v="1098"/>
        <pc:sldMkLst>
          <pc:docMk/>
          <pc:sldMk cId="2236468509" sldId="342"/>
        </pc:sldMkLst>
      </pc:sldChg>
      <pc:sldChg chg="modNotesTx">
        <pc:chgData name="Scruel Tao" userId="5ea5c98d59b44d4b" providerId="LiveId" clId="{7AA26863-721B-4A81-AC74-CA802ACCB1AD}" dt="2023-12-03T14:25:44.630" v="858" actId="20577"/>
        <pc:sldMkLst>
          <pc:docMk/>
          <pc:sldMk cId="3999300593" sldId="348"/>
        </pc:sldMkLst>
      </pc:sldChg>
      <pc:sldChg chg="addSp delSp modSp mod">
        <pc:chgData name="Scruel Tao" userId="5ea5c98d59b44d4b" providerId="LiveId" clId="{7AA26863-721B-4A81-AC74-CA802ACCB1AD}" dt="2023-12-03T15:32:34.750" v="1097" actId="1076"/>
        <pc:sldMkLst>
          <pc:docMk/>
          <pc:sldMk cId="201062373" sldId="350"/>
        </pc:sldMkLst>
        <pc:picChg chg="add del">
          <ac:chgData name="Scruel Tao" userId="5ea5c98d59b44d4b" providerId="LiveId" clId="{7AA26863-721B-4A81-AC74-CA802ACCB1AD}" dt="2023-12-03T15:32:23.353" v="1095" actId="22"/>
          <ac:picMkLst>
            <pc:docMk/>
            <pc:sldMk cId="201062373" sldId="350"/>
            <ac:picMk id="5" creationId="{E5D8A3DC-B71C-19F1-D7FF-BA42EE42F0DC}"/>
          </ac:picMkLst>
        </pc:picChg>
        <pc:picChg chg="add mod">
          <ac:chgData name="Scruel Tao" userId="5ea5c98d59b44d4b" providerId="LiveId" clId="{7AA26863-721B-4A81-AC74-CA802ACCB1AD}" dt="2023-12-03T15:32:34.750" v="1097" actId="1076"/>
          <ac:picMkLst>
            <pc:docMk/>
            <pc:sldMk cId="201062373" sldId="350"/>
            <ac:picMk id="8" creationId="{6BF1F45D-BA6B-1D21-A2F1-ED33CE8F46A2}"/>
          </ac:picMkLst>
        </pc:picChg>
        <pc:picChg chg="del">
          <ac:chgData name="Scruel Tao" userId="5ea5c98d59b44d4b" providerId="LiveId" clId="{7AA26863-721B-4A81-AC74-CA802ACCB1AD}" dt="2023-12-03T15:32:21.256" v="1093" actId="478"/>
          <ac:picMkLst>
            <pc:docMk/>
            <pc:sldMk cId="201062373" sldId="350"/>
            <ac:picMk id="9" creationId="{853CBEDE-F41F-6598-3477-03CFC997E799}"/>
          </ac:picMkLst>
        </pc:picChg>
      </pc:sldChg>
      <pc:sldChg chg="modSp">
        <pc:chgData name="Scruel Tao" userId="5ea5c98d59b44d4b" providerId="LiveId" clId="{7AA26863-721B-4A81-AC74-CA802ACCB1AD}" dt="2023-08-13T17:31:47.033" v="2" actId="114"/>
        <pc:sldMkLst>
          <pc:docMk/>
          <pc:sldMk cId="3762463265" sldId="353"/>
        </pc:sldMkLst>
        <pc:spChg chg="mod">
          <ac:chgData name="Scruel Tao" userId="5ea5c98d59b44d4b" providerId="LiveId" clId="{7AA26863-721B-4A81-AC74-CA802ACCB1AD}" dt="2023-08-13T17:31:47.033" v="2" actId="114"/>
          <ac:spMkLst>
            <pc:docMk/>
            <pc:sldMk cId="3762463265" sldId="353"/>
            <ac:spMk id="6" creationId="{7EF94281-6924-B953-DD82-2AFE11336B49}"/>
          </ac:spMkLst>
        </pc:spChg>
      </pc:sldChg>
      <pc:sldChg chg="modSp">
        <pc:chgData name="Scruel Tao" userId="5ea5c98d59b44d4b" providerId="LiveId" clId="{7AA26863-721B-4A81-AC74-CA802ACCB1AD}" dt="2023-08-13T17:32:47.236" v="11" actId="114"/>
        <pc:sldMkLst>
          <pc:docMk/>
          <pc:sldMk cId="3275558073" sldId="355"/>
        </pc:sldMkLst>
        <pc:spChg chg="mod">
          <ac:chgData name="Scruel Tao" userId="5ea5c98d59b44d4b" providerId="LiveId" clId="{7AA26863-721B-4A81-AC74-CA802ACCB1AD}" dt="2023-08-13T17:32:47.236" v="11" actId="114"/>
          <ac:spMkLst>
            <pc:docMk/>
            <pc:sldMk cId="3275558073" sldId="355"/>
            <ac:spMk id="3" creationId="{0E2FC508-1AFD-A957-52F2-FA1DEF2A9D27}"/>
          </ac:spMkLst>
        </pc:spChg>
      </pc:sldChg>
      <pc:sldChg chg="modSp">
        <pc:chgData name="Scruel Tao" userId="5ea5c98d59b44d4b" providerId="LiveId" clId="{7AA26863-721B-4A81-AC74-CA802ACCB1AD}" dt="2023-08-13T17:32:58.017" v="13" actId="114"/>
        <pc:sldMkLst>
          <pc:docMk/>
          <pc:sldMk cId="3781111676" sldId="356"/>
        </pc:sldMkLst>
        <pc:spChg chg="mod">
          <ac:chgData name="Scruel Tao" userId="5ea5c98d59b44d4b" providerId="LiveId" clId="{7AA26863-721B-4A81-AC74-CA802ACCB1AD}" dt="2023-08-13T17:32:58.017" v="13" actId="114"/>
          <ac:spMkLst>
            <pc:docMk/>
            <pc:sldMk cId="3781111676" sldId="356"/>
            <ac:spMk id="3" creationId="{0E2FC508-1AFD-A957-52F2-FA1DEF2A9D27}"/>
          </ac:spMkLst>
        </pc:spChg>
      </pc:sldChg>
      <pc:sldChg chg="modSp">
        <pc:chgData name="Scruel Tao" userId="5ea5c98d59b44d4b" providerId="LiveId" clId="{7AA26863-721B-4A81-AC74-CA802ACCB1AD}" dt="2023-08-13T17:33:01.800" v="14" actId="114"/>
        <pc:sldMkLst>
          <pc:docMk/>
          <pc:sldMk cId="4099962966" sldId="357"/>
        </pc:sldMkLst>
        <pc:spChg chg="mod">
          <ac:chgData name="Scruel Tao" userId="5ea5c98d59b44d4b" providerId="LiveId" clId="{7AA26863-721B-4A81-AC74-CA802ACCB1AD}" dt="2023-08-13T17:33:01.800" v="14" actId="114"/>
          <ac:spMkLst>
            <pc:docMk/>
            <pc:sldMk cId="4099962966" sldId="357"/>
            <ac:spMk id="3" creationId="{0E2FC508-1AFD-A957-52F2-FA1DEF2A9D27}"/>
          </ac:spMkLst>
        </pc:spChg>
      </pc:sldChg>
      <pc:sldChg chg="modSp">
        <pc:chgData name="Scruel Tao" userId="5ea5c98d59b44d4b" providerId="LiveId" clId="{7AA26863-721B-4A81-AC74-CA802ACCB1AD}" dt="2023-08-13T17:33:05.940" v="15" actId="114"/>
        <pc:sldMkLst>
          <pc:docMk/>
          <pc:sldMk cId="1052114616" sldId="358"/>
        </pc:sldMkLst>
        <pc:spChg chg="mod">
          <ac:chgData name="Scruel Tao" userId="5ea5c98d59b44d4b" providerId="LiveId" clId="{7AA26863-721B-4A81-AC74-CA802ACCB1AD}" dt="2023-08-13T17:33:05.940" v="15" actId="114"/>
          <ac:spMkLst>
            <pc:docMk/>
            <pc:sldMk cId="1052114616" sldId="358"/>
            <ac:spMk id="3" creationId="{0E2FC508-1AFD-A957-52F2-FA1DEF2A9D27}"/>
          </ac:spMkLst>
        </pc:spChg>
      </pc:sldChg>
      <pc:sldChg chg="modSp mod addAnim delAnim">
        <pc:chgData name="Scruel Tao" userId="5ea5c98d59b44d4b" providerId="LiveId" clId="{7AA26863-721B-4A81-AC74-CA802ACCB1AD}" dt="2023-12-10T16:00:05.163" v="1129" actId="20577"/>
        <pc:sldMkLst>
          <pc:docMk/>
          <pc:sldMk cId="2459476488" sldId="359"/>
        </pc:sldMkLst>
        <pc:spChg chg="mod">
          <ac:chgData name="Scruel Tao" userId="5ea5c98d59b44d4b" providerId="LiveId" clId="{7AA26863-721B-4A81-AC74-CA802ACCB1AD}" dt="2023-12-10T16:00:05.163" v="1129" actId="20577"/>
          <ac:spMkLst>
            <pc:docMk/>
            <pc:sldMk cId="2459476488" sldId="359"/>
            <ac:spMk id="3" creationId="{0E2FC508-1AFD-A957-52F2-FA1DEF2A9D27}"/>
          </ac:spMkLst>
        </pc:spChg>
      </pc:sldChg>
      <pc:sldChg chg="modTransition modAnim">
        <pc:chgData name="Scruel Tao" userId="5ea5c98d59b44d4b" providerId="LiveId" clId="{7AA26863-721B-4A81-AC74-CA802ACCB1AD}" dt="2023-12-03T14:25:26.764" v="853"/>
        <pc:sldMkLst>
          <pc:docMk/>
          <pc:sldMk cId="676318564" sldId="361"/>
        </pc:sldMkLst>
      </pc:sldChg>
      <pc:sldChg chg="modAnim">
        <pc:chgData name="Scruel Tao" userId="5ea5c98d59b44d4b" providerId="LiveId" clId="{7AA26863-721B-4A81-AC74-CA802ACCB1AD}" dt="2023-12-03T11:24:13.230" v="399"/>
        <pc:sldMkLst>
          <pc:docMk/>
          <pc:sldMk cId="2424013424" sldId="367"/>
        </pc:sldMkLst>
      </pc:sldChg>
      <pc:sldChg chg="modTransition">
        <pc:chgData name="Scruel Tao" userId="5ea5c98d59b44d4b" providerId="LiveId" clId="{7AA26863-721B-4A81-AC74-CA802ACCB1AD}" dt="2023-12-10T16:07:01.972" v="1150"/>
        <pc:sldMkLst>
          <pc:docMk/>
          <pc:sldMk cId="1856808244" sldId="368"/>
        </pc:sldMkLst>
      </pc:sldChg>
      <pc:sldChg chg="del">
        <pc:chgData name="Scruel Tao" userId="5ea5c98d59b44d4b" providerId="LiveId" clId="{7AA26863-721B-4A81-AC74-CA802ACCB1AD}" dt="2023-12-03T11:08:15.457" v="167" actId="47"/>
        <pc:sldMkLst>
          <pc:docMk/>
          <pc:sldMk cId="4275185908" sldId="369"/>
        </pc:sldMkLst>
      </pc:sldChg>
      <pc:sldChg chg="addSp delSp modSp add mod modTransition delAnim modAnim modNotesTx">
        <pc:chgData name="Scruel Tao" userId="5ea5c98d59b44d4b" providerId="LiveId" clId="{7AA26863-721B-4A81-AC74-CA802ACCB1AD}" dt="2023-12-03T14:24:47.161" v="850"/>
        <pc:sldMkLst>
          <pc:docMk/>
          <pc:sldMk cId="3920894951" sldId="371"/>
        </pc:sldMkLst>
        <pc:spChg chg="del">
          <ac:chgData name="Scruel Tao" userId="5ea5c98d59b44d4b" providerId="LiveId" clId="{7AA26863-721B-4A81-AC74-CA802ACCB1AD}" dt="2023-12-03T11:09:05.359" v="174" actId="478"/>
          <ac:spMkLst>
            <pc:docMk/>
            <pc:sldMk cId="3920894951" sldId="371"/>
            <ac:spMk id="4" creationId="{78CF6953-39F3-5C59-5ECF-CFADDD17223F}"/>
          </ac:spMkLst>
        </pc:spChg>
        <pc:spChg chg="mod">
          <ac:chgData name="Scruel Tao" userId="5ea5c98d59b44d4b" providerId="LiveId" clId="{7AA26863-721B-4A81-AC74-CA802ACCB1AD}" dt="2023-12-03T11:11:08.551" v="188" actId="207"/>
          <ac:spMkLst>
            <pc:docMk/>
            <pc:sldMk cId="3920894951" sldId="371"/>
            <ac:spMk id="5" creationId="{73FFD4E5-FEB4-7B5B-6E60-3CA31B74863D}"/>
          </ac:spMkLst>
        </pc:spChg>
        <pc:spChg chg="add mod">
          <ac:chgData name="Scruel Tao" userId="5ea5c98d59b44d4b" providerId="LiveId" clId="{7AA26863-721B-4A81-AC74-CA802ACCB1AD}" dt="2023-12-03T11:09:17.901" v="177" actId="20577"/>
          <ac:spMkLst>
            <pc:docMk/>
            <pc:sldMk cId="3920894951" sldId="371"/>
            <ac:spMk id="6" creationId="{BE2648CD-C411-FC69-3DA8-EDF142493C5E}"/>
          </ac:spMkLst>
        </pc:spChg>
        <pc:spChg chg="mod">
          <ac:chgData name="Scruel Tao" userId="5ea5c98d59b44d4b" providerId="LiveId" clId="{7AA26863-721B-4A81-AC74-CA802ACCB1AD}" dt="2023-12-03T11:14:34.048" v="259" actId="115"/>
          <ac:spMkLst>
            <pc:docMk/>
            <pc:sldMk cId="3920894951" sldId="371"/>
            <ac:spMk id="7" creationId="{54062B34-F3B2-4DE3-F9C6-3D2F835AF1C9}"/>
          </ac:spMkLst>
        </pc:spChg>
        <pc:spChg chg="add mod">
          <ac:chgData name="Scruel Tao" userId="5ea5c98d59b44d4b" providerId="LiveId" clId="{7AA26863-721B-4A81-AC74-CA802ACCB1AD}" dt="2023-12-03T11:09:14.666" v="176" actId="1076"/>
          <ac:spMkLst>
            <pc:docMk/>
            <pc:sldMk cId="3920894951" sldId="371"/>
            <ac:spMk id="8" creationId="{64D2D48A-2AB2-1AAF-60D3-B5E39B77401E}"/>
          </ac:spMkLst>
        </pc:spChg>
        <pc:spChg chg="add">
          <ac:chgData name="Scruel Tao" userId="5ea5c98d59b44d4b" providerId="LiveId" clId="{7AA26863-721B-4A81-AC74-CA802ACCB1AD}" dt="2023-12-03T11:11:36.084" v="191" actId="11529"/>
          <ac:spMkLst>
            <pc:docMk/>
            <pc:sldMk cId="3920894951" sldId="371"/>
            <ac:spMk id="9" creationId="{69DE3454-52F9-4124-6785-FEDC06B10B34}"/>
          </ac:spMkLst>
        </pc:spChg>
      </pc:sldChg>
      <pc:sldChg chg="addSp modSp add mod modTransition modAnim">
        <pc:chgData name="Scruel Tao" userId="5ea5c98d59b44d4b" providerId="LiveId" clId="{7AA26863-721B-4A81-AC74-CA802ACCB1AD}" dt="2023-12-03T14:24:54.544" v="852"/>
        <pc:sldMkLst>
          <pc:docMk/>
          <pc:sldMk cId="3705539835" sldId="372"/>
        </pc:sldMkLst>
        <pc:spChg chg="mod">
          <ac:chgData name="Scruel Tao" userId="5ea5c98d59b44d4b" providerId="LiveId" clId="{7AA26863-721B-4A81-AC74-CA802ACCB1AD}" dt="2023-12-03T11:13:38.923" v="252" actId="1076"/>
          <ac:spMkLst>
            <pc:docMk/>
            <pc:sldMk cId="3705539835" sldId="372"/>
            <ac:spMk id="4" creationId="{78CF6953-39F3-5C59-5ECF-CFADDD17223F}"/>
          </ac:spMkLst>
        </pc:spChg>
        <pc:spChg chg="mod">
          <ac:chgData name="Scruel Tao" userId="5ea5c98d59b44d4b" providerId="LiveId" clId="{7AA26863-721B-4A81-AC74-CA802ACCB1AD}" dt="2023-12-03T11:13:27.003" v="250"/>
          <ac:spMkLst>
            <pc:docMk/>
            <pc:sldMk cId="3705539835" sldId="372"/>
            <ac:spMk id="5" creationId="{73FFD4E5-FEB4-7B5B-6E60-3CA31B74863D}"/>
          </ac:spMkLst>
        </pc:spChg>
        <pc:spChg chg="add mod">
          <ac:chgData name="Scruel Tao" userId="5ea5c98d59b44d4b" providerId="LiveId" clId="{7AA26863-721B-4A81-AC74-CA802ACCB1AD}" dt="2023-12-03T11:13:45.663" v="255" actId="1076"/>
          <ac:spMkLst>
            <pc:docMk/>
            <pc:sldMk cId="3705539835" sldId="372"/>
            <ac:spMk id="6" creationId="{D1A05163-D356-8D24-A044-D56ECB501CD0}"/>
          </ac:spMkLst>
        </pc:spChg>
        <pc:spChg chg="mod">
          <ac:chgData name="Scruel Tao" userId="5ea5c98d59b44d4b" providerId="LiveId" clId="{7AA26863-721B-4A81-AC74-CA802ACCB1AD}" dt="2023-12-03T11:13:33.856" v="251"/>
          <ac:spMkLst>
            <pc:docMk/>
            <pc:sldMk cId="3705539835" sldId="372"/>
            <ac:spMk id="7" creationId="{54062B34-F3B2-4DE3-F9C6-3D2F835AF1C9}"/>
          </ac:spMkLst>
        </pc:spChg>
      </pc:sldChg>
      <pc:sldChg chg="delSp modSp add mod ord delAnim modAnim modNotesTx">
        <pc:chgData name="Scruel Tao" userId="5ea5c98d59b44d4b" providerId="LiveId" clId="{7AA26863-721B-4A81-AC74-CA802ACCB1AD}" dt="2023-12-03T11:37:14.201" v="772"/>
        <pc:sldMkLst>
          <pc:docMk/>
          <pc:sldMk cId="2774101876" sldId="373"/>
        </pc:sldMkLst>
        <pc:spChg chg="mod">
          <ac:chgData name="Scruel Tao" userId="5ea5c98d59b44d4b" providerId="LiveId" clId="{7AA26863-721B-4A81-AC74-CA802ACCB1AD}" dt="2023-12-03T11:36:43.123" v="771" actId="115"/>
          <ac:spMkLst>
            <pc:docMk/>
            <pc:sldMk cId="2774101876" sldId="373"/>
            <ac:spMk id="3" creationId="{0E2FC508-1AFD-A957-52F2-FA1DEF2A9D27}"/>
          </ac:spMkLst>
        </pc:spChg>
        <pc:spChg chg="mod">
          <ac:chgData name="Scruel Tao" userId="5ea5c98d59b44d4b" providerId="LiveId" clId="{7AA26863-721B-4A81-AC74-CA802ACCB1AD}" dt="2023-12-03T11:35:49.749" v="761" actId="403"/>
          <ac:spMkLst>
            <pc:docMk/>
            <pc:sldMk cId="2774101876" sldId="373"/>
            <ac:spMk id="4" creationId="{D89566DE-C19A-9DDD-EA24-070F85BCF3DE}"/>
          </ac:spMkLst>
        </pc:spChg>
        <pc:spChg chg="mod">
          <ac:chgData name="Scruel Tao" userId="5ea5c98d59b44d4b" providerId="LiveId" clId="{7AA26863-721B-4A81-AC74-CA802ACCB1AD}" dt="2023-12-03T11:36:04.325" v="770" actId="20577"/>
          <ac:spMkLst>
            <pc:docMk/>
            <pc:sldMk cId="2774101876" sldId="373"/>
            <ac:spMk id="5" creationId="{2DBF136E-0534-4072-5C9F-02764B400DF6}"/>
          </ac:spMkLst>
        </pc:spChg>
        <pc:spChg chg="del">
          <ac:chgData name="Scruel Tao" userId="5ea5c98d59b44d4b" providerId="LiveId" clId="{7AA26863-721B-4A81-AC74-CA802ACCB1AD}" dt="2023-12-03T11:35:28.225" v="752" actId="21"/>
          <ac:spMkLst>
            <pc:docMk/>
            <pc:sldMk cId="2774101876" sldId="373"/>
            <ac:spMk id="7" creationId="{D38E8367-CE35-74D1-AEC2-D00040B10D69}"/>
          </ac:spMkLst>
        </pc:spChg>
        <pc:spChg chg="del">
          <ac:chgData name="Scruel Tao" userId="5ea5c98d59b44d4b" providerId="LiveId" clId="{7AA26863-721B-4A81-AC74-CA802ACCB1AD}" dt="2023-12-03T11:35:29.393" v="753" actId="21"/>
          <ac:spMkLst>
            <pc:docMk/>
            <pc:sldMk cId="2774101876" sldId="373"/>
            <ac:spMk id="9" creationId="{C607E41B-9F7B-35D4-18FC-35C7781882C2}"/>
          </ac:spMkLst>
        </pc:spChg>
        <pc:spChg chg="del">
          <ac:chgData name="Scruel Tao" userId="5ea5c98d59b44d4b" providerId="LiveId" clId="{7AA26863-721B-4A81-AC74-CA802ACCB1AD}" dt="2023-12-03T11:35:24.869" v="751" actId="21"/>
          <ac:spMkLst>
            <pc:docMk/>
            <pc:sldMk cId="2774101876" sldId="373"/>
            <ac:spMk id="10" creationId="{43495E0E-71F7-7447-0EDE-55421204A05F}"/>
          </ac:spMkLst>
        </pc:spChg>
      </pc:sldChg>
    </pc:docChg>
  </pc:docChgLst>
  <pc:docChgLst>
    <pc:chgData name="Scruel Tao" userId="5ea5c98d59b44d4b" providerId="LiveId" clId="{88D73D01-CABB-4B2D-80EC-648726E3C219}"/>
    <pc:docChg chg="addSld delSld modSld">
      <pc:chgData name="Scruel Tao" userId="5ea5c98d59b44d4b" providerId="LiveId" clId="{88D73D01-CABB-4B2D-80EC-648726E3C219}" dt="2023-04-26T02:43:35.768" v="17" actId="20577"/>
      <pc:docMkLst>
        <pc:docMk/>
      </pc:docMkLst>
      <pc:sldChg chg="modSp add del mod">
        <pc:chgData name="Scruel Tao" userId="5ea5c98d59b44d4b" providerId="LiveId" clId="{88D73D01-CABB-4B2D-80EC-648726E3C219}" dt="2023-04-26T02:43:35.768" v="17" actId="20577"/>
        <pc:sldMkLst>
          <pc:docMk/>
          <pc:sldMk cId="1112998187" sldId="257"/>
        </pc:sldMkLst>
        <pc:spChg chg="mod">
          <ac:chgData name="Scruel Tao" userId="5ea5c98d59b44d4b" providerId="LiveId" clId="{88D73D01-CABB-4B2D-80EC-648726E3C219}" dt="2023-04-26T02:43:35.768" v="17" actId="20577"/>
          <ac:spMkLst>
            <pc:docMk/>
            <pc:sldMk cId="1112998187" sldId="257"/>
            <ac:spMk id="2" creationId="{1422DFF6-0952-1023-64E3-97184D36BE3F}"/>
          </ac:spMkLst>
        </pc:spChg>
      </pc:sldChg>
      <pc:sldChg chg="del">
        <pc:chgData name="Scruel Tao" userId="5ea5c98d59b44d4b" providerId="LiveId" clId="{88D73D01-CABB-4B2D-80EC-648726E3C219}" dt="2023-04-26T02:43:28.228" v="0" actId="47"/>
        <pc:sldMkLst>
          <pc:docMk/>
          <pc:sldMk cId="1199684676" sldId="259"/>
        </pc:sldMkLst>
      </pc:sldChg>
      <pc:sldChg chg="del">
        <pc:chgData name="Scruel Tao" userId="5ea5c98d59b44d4b" providerId="LiveId" clId="{88D73D01-CABB-4B2D-80EC-648726E3C219}" dt="2023-04-26T02:43:28.228" v="0" actId="47"/>
        <pc:sldMkLst>
          <pc:docMk/>
          <pc:sldMk cId="1751565490" sldId="276"/>
        </pc:sldMkLst>
      </pc:sldChg>
      <pc:sldChg chg="add">
        <pc:chgData name="Scruel Tao" userId="5ea5c98d59b44d4b" providerId="LiveId" clId="{88D73D01-CABB-4B2D-80EC-648726E3C219}" dt="2023-04-26T02:43:28.794" v="1"/>
        <pc:sldMkLst>
          <pc:docMk/>
          <pc:sldMk cId="3519437269" sldId="279"/>
        </pc:sldMkLst>
      </pc:sldChg>
      <pc:sldChg chg="add">
        <pc:chgData name="Scruel Tao" userId="5ea5c98d59b44d4b" providerId="LiveId" clId="{88D73D01-CABB-4B2D-80EC-648726E3C219}" dt="2023-04-26T02:43:28.794" v="1"/>
        <pc:sldMkLst>
          <pc:docMk/>
          <pc:sldMk cId="3745708182" sldId="280"/>
        </pc:sldMkLst>
      </pc:sldChg>
      <pc:sldChg chg="add">
        <pc:chgData name="Scruel Tao" userId="5ea5c98d59b44d4b" providerId="LiveId" clId="{88D73D01-CABB-4B2D-80EC-648726E3C219}" dt="2023-04-26T02:43:28.794" v="1"/>
        <pc:sldMkLst>
          <pc:docMk/>
          <pc:sldMk cId="364430658" sldId="282"/>
        </pc:sldMkLst>
      </pc:sldChg>
    </pc:docChg>
  </pc:docChgLst>
  <pc:docChgLst>
    <pc:chgData name="Scruel Tao" userId="5ea5c98d59b44d4b" providerId="LiveId" clId="{2BA6F94F-59B6-4AA6-9DB6-4A8227DBE37E}"/>
    <pc:docChg chg="undo redo custSel addSld delSld modSld sldOrd modMainMaster">
      <pc:chgData name="Scruel Tao" userId="5ea5c98d59b44d4b" providerId="LiveId" clId="{2BA6F94F-59B6-4AA6-9DB6-4A8227DBE37E}" dt="2023-04-06T03:22:01.021" v="6326" actId="20577"/>
      <pc:docMkLst>
        <pc:docMk/>
      </pc:docMkLst>
      <pc:sldChg chg="del">
        <pc:chgData name="Scruel Tao" userId="5ea5c98d59b44d4b" providerId="LiveId" clId="{2BA6F94F-59B6-4AA6-9DB6-4A8227DBE37E}" dt="2023-04-03T03:24:06.255" v="207" actId="47"/>
        <pc:sldMkLst>
          <pc:docMk/>
          <pc:sldMk cId="1900326474" sldId="256"/>
        </pc:sldMkLst>
      </pc:sldChg>
      <pc:sldChg chg="modSp mod">
        <pc:chgData name="Scruel Tao" userId="5ea5c98d59b44d4b" providerId="LiveId" clId="{2BA6F94F-59B6-4AA6-9DB6-4A8227DBE37E}" dt="2023-04-06T03:06:34.065" v="6045" actId="20577"/>
        <pc:sldMkLst>
          <pc:docMk/>
          <pc:sldMk cId="1112998187" sldId="257"/>
        </pc:sldMkLst>
        <pc:spChg chg="mod">
          <ac:chgData name="Scruel Tao" userId="5ea5c98d59b44d4b" providerId="LiveId" clId="{2BA6F94F-59B6-4AA6-9DB6-4A8227DBE37E}" dt="2023-04-06T01:53:20.359" v="3276"/>
          <ac:spMkLst>
            <pc:docMk/>
            <pc:sldMk cId="1112998187" sldId="257"/>
            <ac:spMk id="2" creationId="{1422DFF6-0952-1023-64E3-97184D36BE3F}"/>
          </ac:spMkLst>
        </pc:spChg>
        <pc:spChg chg="mod">
          <ac:chgData name="Scruel Tao" userId="5ea5c98d59b44d4b" providerId="LiveId" clId="{2BA6F94F-59B6-4AA6-9DB6-4A8227DBE37E}" dt="2023-04-06T03:06:34.065" v="6045" actId="20577"/>
          <ac:spMkLst>
            <pc:docMk/>
            <pc:sldMk cId="1112998187" sldId="257"/>
            <ac:spMk id="3" creationId="{AC7759D9-0BB4-08ED-8476-24F7D903D6DE}"/>
          </ac:spMkLst>
        </pc:spChg>
      </pc:sldChg>
      <pc:sldChg chg="addSp delSp modSp mod modClrScheme chgLayout">
        <pc:chgData name="Scruel Tao" userId="5ea5c98d59b44d4b" providerId="LiveId" clId="{2BA6F94F-59B6-4AA6-9DB6-4A8227DBE37E}" dt="2023-04-03T05:03:22.628" v="2756"/>
        <pc:sldMkLst>
          <pc:docMk/>
          <pc:sldMk cId="3636494425" sldId="258"/>
        </pc:sldMkLst>
        <pc:spChg chg="mod ord">
          <ac:chgData name="Scruel Tao" userId="5ea5c98d59b44d4b" providerId="LiveId" clId="{2BA6F94F-59B6-4AA6-9DB6-4A8227DBE37E}" dt="2023-04-03T05:03:22.628" v="2756"/>
          <ac:spMkLst>
            <pc:docMk/>
            <pc:sldMk cId="3636494425" sldId="258"/>
            <ac:spMk id="2" creationId="{ABA783DF-49A6-7EF1-661E-C574E2C2F386}"/>
          </ac:spMkLst>
        </pc:spChg>
        <pc:spChg chg="mod ord">
          <ac:chgData name="Scruel Tao" userId="5ea5c98d59b44d4b" providerId="LiveId" clId="{2BA6F94F-59B6-4AA6-9DB6-4A8227DBE37E}" dt="2023-04-03T03:46:29.252" v="641" actId="20577"/>
          <ac:spMkLst>
            <pc:docMk/>
            <pc:sldMk cId="3636494425" sldId="258"/>
            <ac:spMk id="3" creationId="{4C14948B-081B-0FED-AF72-DA2CFEC85EB0}"/>
          </ac:spMkLst>
        </pc:spChg>
        <pc:spChg chg="add del mod ord">
          <ac:chgData name="Scruel Tao" userId="5ea5c98d59b44d4b" providerId="LiveId" clId="{2BA6F94F-59B6-4AA6-9DB6-4A8227DBE37E}" dt="2023-04-03T03:44:53.662" v="491" actId="700"/>
          <ac:spMkLst>
            <pc:docMk/>
            <pc:sldMk cId="3636494425" sldId="258"/>
            <ac:spMk id="6" creationId="{F56D7D0D-9A8C-4EF8-27F2-E32848F94E27}"/>
          </ac:spMkLst>
        </pc:spChg>
        <pc:spChg chg="add del mod ord">
          <ac:chgData name="Scruel Tao" userId="5ea5c98d59b44d4b" providerId="LiveId" clId="{2BA6F94F-59B6-4AA6-9DB6-4A8227DBE37E}" dt="2023-04-03T03:47:53.866" v="642" actId="478"/>
          <ac:spMkLst>
            <pc:docMk/>
            <pc:sldMk cId="3636494425" sldId="258"/>
            <ac:spMk id="7" creationId="{34E14114-55C2-509B-E32D-4974A828AFB6}"/>
          </ac:spMkLst>
        </pc:spChg>
        <pc:picChg chg="add mod">
          <ac:chgData name="Scruel Tao" userId="5ea5c98d59b44d4b" providerId="LiveId" clId="{2BA6F94F-59B6-4AA6-9DB6-4A8227DBE37E}" dt="2023-04-03T03:45:05.643" v="494" actId="1076"/>
          <ac:picMkLst>
            <pc:docMk/>
            <pc:sldMk cId="3636494425" sldId="258"/>
            <ac:picMk id="5" creationId="{C5E50AA4-F82C-6E14-E269-5451494306AE}"/>
          </ac:picMkLst>
        </pc:picChg>
      </pc:sldChg>
      <pc:sldChg chg="addSp delSp modSp add mod modClrScheme chgLayout">
        <pc:chgData name="Scruel Tao" userId="5ea5c98d59b44d4b" providerId="LiveId" clId="{2BA6F94F-59B6-4AA6-9DB6-4A8227DBE37E}" dt="2023-04-06T01:58:50.310" v="3415" actId="20577"/>
        <pc:sldMkLst>
          <pc:docMk/>
          <pc:sldMk cId="1199684676" sldId="259"/>
        </pc:sldMkLst>
        <pc:spChg chg="mod ord">
          <ac:chgData name="Scruel Tao" userId="5ea5c98d59b44d4b" providerId="LiveId" clId="{2BA6F94F-59B6-4AA6-9DB6-4A8227DBE37E}" dt="2023-04-06T01:58:50.310" v="3415" actId="20577"/>
          <ac:spMkLst>
            <pc:docMk/>
            <pc:sldMk cId="1199684676" sldId="259"/>
            <ac:spMk id="2" creationId="{ABA783DF-49A6-7EF1-661E-C574E2C2F386}"/>
          </ac:spMkLst>
        </pc:spChg>
        <pc:spChg chg="del">
          <ac:chgData name="Scruel Tao" userId="5ea5c98d59b44d4b" providerId="LiveId" clId="{2BA6F94F-59B6-4AA6-9DB6-4A8227DBE37E}" dt="2023-04-03T03:35:16.150" v="336"/>
          <ac:spMkLst>
            <pc:docMk/>
            <pc:sldMk cId="1199684676" sldId="259"/>
            <ac:spMk id="3" creationId="{4C14948B-081B-0FED-AF72-DA2CFEC85EB0}"/>
          </ac:spMkLst>
        </pc:spChg>
        <pc:spChg chg="add del mod">
          <ac:chgData name="Scruel Tao" userId="5ea5c98d59b44d4b" providerId="LiveId" clId="{2BA6F94F-59B6-4AA6-9DB6-4A8227DBE37E}" dt="2023-04-03T03:35:26.887" v="338"/>
          <ac:spMkLst>
            <pc:docMk/>
            <pc:sldMk cId="1199684676" sldId="259"/>
            <ac:spMk id="6" creationId="{99A6C97A-27D9-096E-3F01-65FA7A6B5674}"/>
          </ac:spMkLst>
        </pc:spChg>
        <pc:spChg chg="add del mod">
          <ac:chgData name="Scruel Tao" userId="5ea5c98d59b44d4b" providerId="LiveId" clId="{2BA6F94F-59B6-4AA6-9DB6-4A8227DBE37E}" dt="2023-04-03T03:35:46.159" v="342"/>
          <ac:spMkLst>
            <pc:docMk/>
            <pc:sldMk cId="1199684676" sldId="259"/>
            <ac:spMk id="9" creationId="{EA4CD5A2-8483-D61D-CBA0-AB48D8A07DC9}"/>
          </ac:spMkLst>
        </pc:spChg>
        <pc:spChg chg="add mod ord">
          <ac:chgData name="Scruel Tao" userId="5ea5c98d59b44d4b" providerId="LiveId" clId="{2BA6F94F-59B6-4AA6-9DB6-4A8227DBE37E}" dt="2023-04-06T01:54:00.591" v="3312" actId="20577"/>
          <ac:spMkLst>
            <pc:docMk/>
            <pc:sldMk cId="1199684676" sldId="259"/>
            <ac:spMk id="12" creationId="{17AECC1C-6944-9F68-770A-0455E86B2492}"/>
          </ac:spMkLst>
        </pc:spChg>
        <pc:picChg chg="add del mod">
          <ac:chgData name="Scruel Tao" userId="5ea5c98d59b44d4b" providerId="LiveId" clId="{2BA6F94F-59B6-4AA6-9DB6-4A8227DBE37E}" dt="2023-04-03T03:35:18.823" v="337" actId="478"/>
          <ac:picMkLst>
            <pc:docMk/>
            <pc:sldMk cId="1199684676" sldId="259"/>
            <ac:picMk id="4" creationId="{5CD98794-78EF-B400-A554-F39AC55576BD}"/>
          </ac:picMkLst>
        </pc:picChg>
        <pc:picChg chg="add del mod">
          <ac:chgData name="Scruel Tao" userId="5ea5c98d59b44d4b" providerId="LiveId" clId="{2BA6F94F-59B6-4AA6-9DB6-4A8227DBE37E}" dt="2023-04-03T03:35:35.326" v="341" actId="478"/>
          <ac:picMkLst>
            <pc:docMk/>
            <pc:sldMk cId="1199684676" sldId="259"/>
            <ac:picMk id="7" creationId="{F8FEA747-E9DF-6A17-2CB8-1B41D931CB90}"/>
          </ac:picMkLst>
        </pc:picChg>
        <pc:picChg chg="add mod ord">
          <ac:chgData name="Scruel Tao" userId="5ea5c98d59b44d4b" providerId="LiveId" clId="{2BA6F94F-59B6-4AA6-9DB6-4A8227DBE37E}" dt="2023-04-06T01:54:10.825" v="3315" actId="1076"/>
          <ac:picMkLst>
            <pc:docMk/>
            <pc:sldMk cId="1199684676" sldId="259"/>
            <ac:picMk id="11" creationId="{9D500740-D60E-EFBC-F3C9-43DA9B4672BC}"/>
          </ac:picMkLst>
        </pc:picChg>
      </pc:sldChg>
      <pc:sldChg chg="addSp delSp modSp add mod">
        <pc:chgData name="Scruel Tao" userId="5ea5c98d59b44d4b" providerId="LiveId" clId="{2BA6F94F-59B6-4AA6-9DB6-4A8227DBE37E}" dt="2023-04-03T03:41:24.102" v="348" actId="1076"/>
        <pc:sldMkLst>
          <pc:docMk/>
          <pc:sldMk cId="0" sldId="260"/>
        </pc:sldMkLst>
        <pc:spChg chg="mod">
          <ac:chgData name="Scruel Tao" userId="5ea5c98d59b44d4b" providerId="LiveId" clId="{2BA6F94F-59B6-4AA6-9DB6-4A8227DBE37E}" dt="2023-04-03T03:33:34.644" v="330"/>
          <ac:spMkLst>
            <pc:docMk/>
            <pc:sldMk cId="0" sldId="260"/>
            <ac:spMk id="1227783" creationId="{F7B3941E-B689-22D6-F18C-358E4BAEDF5F}"/>
          </ac:spMkLst>
        </pc:spChg>
        <pc:spChg chg="add del mod">
          <ac:chgData name="Scruel Tao" userId="5ea5c98d59b44d4b" providerId="LiveId" clId="{2BA6F94F-59B6-4AA6-9DB6-4A8227DBE37E}" dt="2023-04-03T03:33:39.968" v="331" actId="1076"/>
          <ac:spMkLst>
            <pc:docMk/>
            <pc:sldMk cId="0" sldId="260"/>
            <ac:spMk id="1227786" creationId="{C3F4DD20-8FA3-3CB0-19B6-FE0240B92A34}"/>
          </ac:spMkLst>
        </pc:spChg>
        <pc:picChg chg="add mod">
          <ac:chgData name="Scruel Tao" userId="5ea5c98d59b44d4b" providerId="LiveId" clId="{2BA6F94F-59B6-4AA6-9DB6-4A8227DBE37E}" dt="2023-04-03T03:41:24.102" v="348" actId="1076"/>
          <ac:picMkLst>
            <pc:docMk/>
            <pc:sldMk cId="0" sldId="260"/>
            <ac:picMk id="4" creationId="{E03AF484-A892-E4D7-A8C4-A4C7AE20944E}"/>
          </ac:picMkLst>
        </pc:picChg>
      </pc:sldChg>
      <pc:sldChg chg="addSp delSp modSp add mod chgLayout">
        <pc:chgData name="Scruel Tao" userId="5ea5c98d59b44d4b" providerId="LiveId" clId="{2BA6F94F-59B6-4AA6-9DB6-4A8227DBE37E}" dt="2023-04-06T01:59:00.026" v="3419" actId="20577"/>
        <pc:sldMkLst>
          <pc:docMk/>
          <pc:sldMk cId="3351160539" sldId="261"/>
        </pc:sldMkLst>
        <pc:spChg chg="mod ord">
          <ac:chgData name="Scruel Tao" userId="5ea5c98d59b44d4b" providerId="LiveId" clId="{2BA6F94F-59B6-4AA6-9DB6-4A8227DBE37E}" dt="2023-04-06T01:59:00.026" v="3419" actId="20577"/>
          <ac:spMkLst>
            <pc:docMk/>
            <pc:sldMk cId="3351160539" sldId="261"/>
            <ac:spMk id="2" creationId="{ABA783DF-49A6-7EF1-661E-C574E2C2F386}"/>
          </ac:spMkLst>
        </pc:spChg>
        <pc:spChg chg="add del mod">
          <ac:chgData name="Scruel Tao" userId="5ea5c98d59b44d4b" providerId="LiveId" clId="{2BA6F94F-59B6-4AA6-9DB6-4A8227DBE37E}" dt="2023-04-03T03:55:10.330" v="847" actId="700"/>
          <ac:spMkLst>
            <pc:docMk/>
            <pc:sldMk cId="3351160539" sldId="261"/>
            <ac:spMk id="4" creationId="{B3A734ED-5C82-D6A5-9DB3-B2DF9F846D94}"/>
          </ac:spMkLst>
        </pc:spChg>
        <pc:spChg chg="add mod ord">
          <ac:chgData name="Scruel Tao" userId="5ea5c98d59b44d4b" providerId="LiveId" clId="{2BA6F94F-59B6-4AA6-9DB6-4A8227DBE37E}" dt="2023-04-03T04:04:07.946" v="1365" actId="20577"/>
          <ac:spMkLst>
            <pc:docMk/>
            <pc:sldMk cId="3351160539" sldId="261"/>
            <ac:spMk id="5" creationId="{334FF01F-2A65-44F6-34F9-69AC934A31D7}"/>
          </ac:spMkLst>
        </pc:spChg>
        <pc:spChg chg="add del mod">
          <ac:chgData name="Scruel Tao" userId="5ea5c98d59b44d4b" providerId="LiveId" clId="{2BA6F94F-59B6-4AA6-9DB6-4A8227DBE37E}" dt="2023-04-03T03:59:25.344" v="1081"/>
          <ac:spMkLst>
            <pc:docMk/>
            <pc:sldMk cId="3351160539" sldId="261"/>
            <ac:spMk id="9" creationId="{C16084A3-CDE6-AAC4-2971-FD575FBF0A8B}"/>
          </ac:spMkLst>
        </pc:spChg>
        <pc:spChg chg="del mod ord">
          <ac:chgData name="Scruel Tao" userId="5ea5c98d59b44d4b" providerId="LiveId" clId="{2BA6F94F-59B6-4AA6-9DB6-4A8227DBE37E}" dt="2023-04-03T03:58:01.823" v="1015"/>
          <ac:spMkLst>
            <pc:docMk/>
            <pc:sldMk cId="3351160539" sldId="261"/>
            <ac:spMk id="12" creationId="{17AECC1C-6944-9F68-770A-0455E86B2492}"/>
          </ac:spMkLst>
        </pc:spChg>
        <pc:spChg chg="add mod">
          <ac:chgData name="Scruel Tao" userId="5ea5c98d59b44d4b" providerId="LiveId" clId="{2BA6F94F-59B6-4AA6-9DB6-4A8227DBE37E}" dt="2023-04-03T04:05:44.217" v="1475" actId="114"/>
          <ac:spMkLst>
            <pc:docMk/>
            <pc:sldMk cId="3351160539" sldId="261"/>
            <ac:spMk id="14" creationId="{670E3534-8F35-5B26-8418-171E013CEE09}"/>
          </ac:spMkLst>
        </pc:spChg>
        <pc:picChg chg="add del mod">
          <ac:chgData name="Scruel Tao" userId="5ea5c98d59b44d4b" providerId="LiveId" clId="{2BA6F94F-59B6-4AA6-9DB6-4A8227DBE37E}" dt="2023-04-03T03:59:24.519" v="1080" actId="478"/>
          <ac:picMkLst>
            <pc:docMk/>
            <pc:sldMk cId="3351160539" sldId="261"/>
            <ac:picMk id="7" creationId="{0FBFFB0C-E3DC-4B3B-8988-A0B34551F390}"/>
          </ac:picMkLst>
        </pc:picChg>
        <pc:picChg chg="del">
          <ac:chgData name="Scruel Tao" userId="5ea5c98d59b44d4b" providerId="LiveId" clId="{2BA6F94F-59B6-4AA6-9DB6-4A8227DBE37E}" dt="2023-04-03T03:53:43.786" v="845" actId="21"/>
          <ac:picMkLst>
            <pc:docMk/>
            <pc:sldMk cId="3351160539" sldId="261"/>
            <ac:picMk id="11" creationId="{9D500740-D60E-EFBC-F3C9-43DA9B4672BC}"/>
          </ac:picMkLst>
        </pc:picChg>
        <pc:picChg chg="add mod">
          <ac:chgData name="Scruel Tao" userId="5ea5c98d59b44d4b" providerId="LiveId" clId="{2BA6F94F-59B6-4AA6-9DB6-4A8227DBE37E}" dt="2023-04-03T04:05:27.689" v="1473" actId="1076"/>
          <ac:picMkLst>
            <pc:docMk/>
            <pc:sldMk cId="3351160539" sldId="261"/>
            <ac:picMk id="13" creationId="{7C633EC2-82A6-5F6A-D9A3-326C1E77FDA3}"/>
          </ac:picMkLst>
        </pc:picChg>
      </pc:sldChg>
      <pc:sldChg chg="addSp delSp modSp add mod">
        <pc:chgData name="Scruel Tao" userId="5ea5c98d59b44d4b" providerId="LiveId" clId="{2BA6F94F-59B6-4AA6-9DB6-4A8227DBE37E}" dt="2023-04-06T03:20:40.633" v="6312" actId="20577"/>
        <pc:sldMkLst>
          <pc:docMk/>
          <pc:sldMk cId="1122177192" sldId="262"/>
        </pc:sldMkLst>
        <pc:spChg chg="mod">
          <ac:chgData name="Scruel Tao" userId="5ea5c98d59b44d4b" providerId="LiveId" clId="{2BA6F94F-59B6-4AA6-9DB6-4A8227DBE37E}" dt="2023-04-06T03:20:30.082" v="6290" actId="20577"/>
          <ac:spMkLst>
            <pc:docMk/>
            <pc:sldMk cId="1122177192" sldId="262"/>
            <ac:spMk id="2" creationId="{ABA783DF-49A6-7EF1-661E-C574E2C2F386}"/>
          </ac:spMkLst>
        </pc:spChg>
        <pc:spChg chg="mod">
          <ac:chgData name="Scruel Tao" userId="5ea5c98d59b44d4b" providerId="LiveId" clId="{2BA6F94F-59B6-4AA6-9DB6-4A8227DBE37E}" dt="2023-04-06T03:20:40.633" v="6312" actId="20577"/>
          <ac:spMkLst>
            <pc:docMk/>
            <pc:sldMk cId="1122177192" sldId="262"/>
            <ac:spMk id="5" creationId="{334FF01F-2A65-44F6-34F9-69AC934A31D7}"/>
          </ac:spMkLst>
        </pc:spChg>
        <pc:spChg chg="del">
          <ac:chgData name="Scruel Tao" userId="5ea5c98d59b44d4b" providerId="LiveId" clId="{2BA6F94F-59B6-4AA6-9DB6-4A8227DBE37E}" dt="2023-04-03T04:15:30.512" v="1555"/>
          <ac:spMkLst>
            <pc:docMk/>
            <pc:sldMk cId="1122177192" sldId="262"/>
            <ac:spMk id="12" creationId="{17AECC1C-6944-9F68-770A-0455E86B2492}"/>
          </ac:spMkLst>
        </pc:spChg>
        <pc:picChg chg="add mod">
          <ac:chgData name="Scruel Tao" userId="5ea5c98d59b44d4b" providerId="LiveId" clId="{2BA6F94F-59B6-4AA6-9DB6-4A8227DBE37E}" dt="2023-04-03T04:15:30.512" v="1555"/>
          <ac:picMkLst>
            <pc:docMk/>
            <pc:sldMk cId="1122177192" sldId="262"/>
            <ac:picMk id="4" creationId="{1025CE4E-D3BC-5184-15B8-313E85995FFB}"/>
          </ac:picMkLst>
        </pc:picChg>
      </pc:sldChg>
      <pc:sldChg chg="addSp delSp modSp add mod chgLayout">
        <pc:chgData name="Scruel Tao" userId="5ea5c98d59b44d4b" providerId="LiveId" clId="{2BA6F94F-59B6-4AA6-9DB6-4A8227DBE37E}" dt="2023-04-06T01:59:30.132" v="3435" actId="20577"/>
        <pc:sldMkLst>
          <pc:docMk/>
          <pc:sldMk cId="3745137309" sldId="263"/>
        </pc:sldMkLst>
        <pc:spChg chg="mod ord">
          <ac:chgData name="Scruel Tao" userId="5ea5c98d59b44d4b" providerId="LiveId" clId="{2BA6F94F-59B6-4AA6-9DB6-4A8227DBE37E}" dt="2023-04-06T01:59:30.132" v="3435" actId="20577"/>
          <ac:spMkLst>
            <pc:docMk/>
            <pc:sldMk cId="3745137309" sldId="263"/>
            <ac:spMk id="2" creationId="{ABA783DF-49A6-7EF1-661E-C574E2C2F386}"/>
          </ac:spMkLst>
        </pc:spChg>
        <pc:spChg chg="del">
          <ac:chgData name="Scruel Tao" userId="5ea5c98d59b44d4b" providerId="LiveId" clId="{2BA6F94F-59B6-4AA6-9DB6-4A8227DBE37E}" dt="2023-04-03T04:18:57.963" v="1679"/>
          <ac:spMkLst>
            <pc:docMk/>
            <pc:sldMk cId="3745137309" sldId="263"/>
            <ac:spMk id="5" creationId="{334FF01F-2A65-44F6-34F9-69AC934A31D7}"/>
          </ac:spMkLst>
        </pc:spChg>
        <pc:spChg chg="add del mod ord">
          <ac:chgData name="Scruel Tao" userId="5ea5c98d59b44d4b" providerId="LiveId" clId="{2BA6F94F-59B6-4AA6-9DB6-4A8227DBE37E}" dt="2023-04-03T04:19:17.511" v="1685"/>
          <ac:spMkLst>
            <pc:docMk/>
            <pc:sldMk cId="3745137309" sldId="263"/>
            <ac:spMk id="6" creationId="{6B189840-C568-FCE7-C338-AC0FAD512F62}"/>
          </ac:spMkLst>
        </pc:spChg>
        <pc:spChg chg="add mod">
          <ac:chgData name="Scruel Tao" userId="5ea5c98d59b44d4b" providerId="LiveId" clId="{2BA6F94F-59B6-4AA6-9DB6-4A8227DBE37E}" dt="2023-04-03T04:24:42.121" v="1788" actId="1076"/>
          <ac:spMkLst>
            <pc:docMk/>
            <pc:sldMk cId="3745137309" sldId="263"/>
            <ac:spMk id="8" creationId="{4EC194EB-1593-CBF2-055D-77D4ADFC943F}"/>
          </ac:spMkLst>
        </pc:spChg>
        <pc:spChg chg="del">
          <ac:chgData name="Scruel Tao" userId="5ea5c98d59b44d4b" providerId="LiveId" clId="{2BA6F94F-59B6-4AA6-9DB6-4A8227DBE37E}" dt="2023-04-03T04:19:06.857" v="1681" actId="478"/>
          <ac:spMkLst>
            <pc:docMk/>
            <pc:sldMk cId="3745137309" sldId="263"/>
            <ac:spMk id="12" creationId="{17AECC1C-6944-9F68-770A-0455E86B2492}"/>
          </ac:spMkLst>
        </pc:spChg>
        <pc:spChg chg="add del mod">
          <ac:chgData name="Scruel Tao" userId="5ea5c98d59b44d4b" providerId="LiveId" clId="{2BA6F94F-59B6-4AA6-9DB6-4A8227DBE37E}" dt="2023-04-03T04:39:14.278" v="1794"/>
          <ac:spMkLst>
            <pc:docMk/>
            <pc:sldMk cId="3745137309" sldId="263"/>
            <ac:spMk id="13" creationId="{2B1E7E69-5ECD-2369-2087-012FACB0EF09}"/>
          </ac:spMkLst>
        </pc:spChg>
        <pc:spChg chg="add mod">
          <ac:chgData name="Scruel Tao" userId="5ea5c98d59b44d4b" providerId="LiveId" clId="{2BA6F94F-59B6-4AA6-9DB6-4A8227DBE37E}" dt="2023-04-03T04:43:54.118" v="2025" actId="1076"/>
          <ac:spMkLst>
            <pc:docMk/>
            <pc:sldMk cId="3745137309" sldId="263"/>
            <ac:spMk id="14" creationId="{7382B610-BA58-D421-667D-2CC58252E53B}"/>
          </ac:spMkLst>
        </pc:spChg>
        <pc:spChg chg="add del mod">
          <ac:chgData name="Scruel Tao" userId="5ea5c98d59b44d4b" providerId="LiveId" clId="{2BA6F94F-59B6-4AA6-9DB6-4A8227DBE37E}" dt="2023-04-03T04:41:30.895" v="1872"/>
          <ac:spMkLst>
            <pc:docMk/>
            <pc:sldMk cId="3745137309" sldId="263"/>
            <ac:spMk id="20" creationId="{3C1528B3-D941-8F6A-C2B1-9FE727504D1A}"/>
          </ac:spMkLst>
        </pc:spChg>
        <pc:spChg chg="add mod">
          <ac:chgData name="Scruel Tao" userId="5ea5c98d59b44d4b" providerId="LiveId" clId="{2BA6F94F-59B6-4AA6-9DB6-4A8227DBE37E}" dt="2023-04-03T04:43:48.923" v="2024" actId="113"/>
          <ac:spMkLst>
            <pc:docMk/>
            <pc:sldMk cId="3745137309" sldId="263"/>
            <ac:spMk id="22" creationId="{7B6674C0-F558-F52E-4B1A-A3B15762388C}"/>
          </ac:spMkLst>
        </pc:spChg>
        <pc:picChg chg="add del mod ord">
          <ac:chgData name="Scruel Tao" userId="5ea5c98d59b44d4b" providerId="LiveId" clId="{2BA6F94F-59B6-4AA6-9DB6-4A8227DBE37E}" dt="2023-04-03T04:19:16.103" v="1684" actId="21"/>
          <ac:picMkLst>
            <pc:docMk/>
            <pc:sldMk cId="3745137309" sldId="263"/>
            <ac:picMk id="4" creationId="{52AC7973-0B2B-7791-FC5B-6D95CBD8CBA1}"/>
          </ac:picMkLst>
        </pc:picChg>
        <pc:picChg chg="add del mod">
          <ac:chgData name="Scruel Tao" userId="5ea5c98d59b44d4b" providerId="LiveId" clId="{2BA6F94F-59B6-4AA6-9DB6-4A8227DBE37E}" dt="2023-04-03T04:41:22.605" v="1869" actId="478"/>
          <ac:picMkLst>
            <pc:docMk/>
            <pc:sldMk cId="3745137309" sldId="263"/>
            <ac:picMk id="9" creationId="{B07056AA-01D5-51E8-D408-F1980FDC4BC3}"/>
          </ac:picMkLst>
        </pc:picChg>
        <pc:picChg chg="add del mod">
          <ac:chgData name="Scruel Tao" userId="5ea5c98d59b44d4b" providerId="LiveId" clId="{2BA6F94F-59B6-4AA6-9DB6-4A8227DBE37E}" dt="2023-04-03T04:40:34.570" v="1864" actId="21"/>
          <ac:picMkLst>
            <pc:docMk/>
            <pc:sldMk cId="3745137309" sldId="263"/>
            <ac:picMk id="11" creationId="{F2971DA2-97CA-921D-0683-2575B93D11D9}"/>
          </ac:picMkLst>
        </pc:picChg>
        <pc:picChg chg="add mod">
          <ac:chgData name="Scruel Tao" userId="5ea5c98d59b44d4b" providerId="LiveId" clId="{2BA6F94F-59B6-4AA6-9DB6-4A8227DBE37E}" dt="2023-04-03T04:41:02.756" v="1866" actId="1076"/>
          <ac:picMkLst>
            <pc:docMk/>
            <pc:sldMk cId="3745137309" sldId="263"/>
            <ac:picMk id="16" creationId="{6DA1B3CC-2227-CCDD-B3BF-D5E87A89708B}"/>
          </ac:picMkLst>
        </pc:picChg>
        <pc:picChg chg="add del mod">
          <ac:chgData name="Scruel Tao" userId="5ea5c98d59b44d4b" providerId="LiveId" clId="{2BA6F94F-59B6-4AA6-9DB6-4A8227DBE37E}" dt="2023-04-03T04:41:29.949" v="1871" actId="21"/>
          <ac:picMkLst>
            <pc:docMk/>
            <pc:sldMk cId="3745137309" sldId="263"/>
            <ac:picMk id="18" creationId="{313CB848-6C20-4548-45B0-BFDAA30EA3A2}"/>
          </ac:picMkLst>
        </pc:picChg>
        <pc:picChg chg="add mod">
          <ac:chgData name="Scruel Tao" userId="5ea5c98d59b44d4b" providerId="LiveId" clId="{2BA6F94F-59B6-4AA6-9DB6-4A8227DBE37E}" dt="2023-04-03T04:43:33.350" v="2001" actId="1076"/>
          <ac:picMkLst>
            <pc:docMk/>
            <pc:sldMk cId="3745137309" sldId="263"/>
            <ac:picMk id="21" creationId="{87C92696-2285-C2FB-D306-11BA00515544}"/>
          </ac:picMkLst>
        </pc:picChg>
      </pc:sldChg>
      <pc:sldChg chg="addSp delSp modSp add mod ord">
        <pc:chgData name="Scruel Tao" userId="5ea5c98d59b44d4b" providerId="LiveId" clId="{2BA6F94F-59B6-4AA6-9DB6-4A8227DBE37E}" dt="2023-04-06T01:59:23.291" v="3427" actId="20577"/>
        <pc:sldMkLst>
          <pc:docMk/>
          <pc:sldMk cId="3725727672" sldId="264"/>
        </pc:sldMkLst>
        <pc:spChg chg="mod">
          <ac:chgData name="Scruel Tao" userId="5ea5c98d59b44d4b" providerId="LiveId" clId="{2BA6F94F-59B6-4AA6-9DB6-4A8227DBE37E}" dt="2023-04-06T01:59:23.291" v="3427" actId="20577"/>
          <ac:spMkLst>
            <pc:docMk/>
            <pc:sldMk cId="3725727672" sldId="264"/>
            <ac:spMk id="2" creationId="{ABA783DF-49A6-7EF1-661E-C574E2C2F386}"/>
          </ac:spMkLst>
        </pc:spChg>
        <pc:spChg chg="mod">
          <ac:chgData name="Scruel Tao" userId="5ea5c98d59b44d4b" providerId="LiveId" clId="{2BA6F94F-59B6-4AA6-9DB6-4A8227DBE37E}" dt="2023-04-03T05:01:36.612" v="2644" actId="1076"/>
          <ac:spMkLst>
            <pc:docMk/>
            <pc:sldMk cId="3725727672" sldId="264"/>
            <ac:spMk id="5" creationId="{334FF01F-2A65-44F6-34F9-69AC934A31D7}"/>
          </ac:spMkLst>
        </pc:spChg>
        <pc:spChg chg="add del mod">
          <ac:chgData name="Scruel Tao" userId="5ea5c98d59b44d4b" providerId="LiveId" clId="{2BA6F94F-59B6-4AA6-9DB6-4A8227DBE37E}" dt="2023-04-03T05:00:26.370" v="2626"/>
          <ac:spMkLst>
            <pc:docMk/>
            <pc:sldMk cId="3725727672" sldId="264"/>
            <ac:spMk id="11" creationId="{E9210103-9DD3-6F29-C0C7-B18A6E419E73}"/>
          </ac:spMkLst>
        </pc:spChg>
        <pc:spChg chg="del mod">
          <ac:chgData name="Scruel Tao" userId="5ea5c98d59b44d4b" providerId="LiveId" clId="{2BA6F94F-59B6-4AA6-9DB6-4A8227DBE37E}" dt="2023-04-03T04:44:34.015" v="2029"/>
          <ac:spMkLst>
            <pc:docMk/>
            <pc:sldMk cId="3725727672" sldId="264"/>
            <ac:spMk id="12" creationId="{17AECC1C-6944-9F68-770A-0455E86B2492}"/>
          </ac:spMkLst>
        </pc:spChg>
        <pc:spChg chg="add mod">
          <ac:chgData name="Scruel Tao" userId="5ea5c98d59b44d4b" providerId="LiveId" clId="{2BA6F94F-59B6-4AA6-9DB6-4A8227DBE37E}" dt="2023-04-03T05:03:05.445" v="2754" actId="1076"/>
          <ac:spMkLst>
            <pc:docMk/>
            <pc:sldMk cId="3725727672" sldId="264"/>
            <ac:spMk id="15" creationId="{57CD949C-3C60-4F11-3188-DAAC2954E147}"/>
          </ac:spMkLst>
        </pc:spChg>
        <pc:picChg chg="add del mod">
          <ac:chgData name="Scruel Tao" userId="5ea5c98d59b44d4b" providerId="LiveId" clId="{2BA6F94F-59B6-4AA6-9DB6-4A8227DBE37E}" dt="2023-04-03T05:00:25.324" v="2625" actId="478"/>
          <ac:picMkLst>
            <pc:docMk/>
            <pc:sldMk cId="3725727672" sldId="264"/>
            <ac:picMk id="4" creationId="{A511FBE8-0DD6-E630-8EF3-0C4EEA9CD752}"/>
          </ac:picMkLst>
        </pc:picChg>
        <pc:picChg chg="add del mod">
          <ac:chgData name="Scruel Tao" userId="5ea5c98d59b44d4b" providerId="LiveId" clId="{2BA6F94F-59B6-4AA6-9DB6-4A8227DBE37E}" dt="2023-04-03T04:57:24.837" v="2616" actId="21"/>
          <ac:picMkLst>
            <pc:docMk/>
            <pc:sldMk cId="3725727672" sldId="264"/>
            <ac:picMk id="7" creationId="{DD04D8AF-8509-73F1-4E2C-416ED822D93C}"/>
          </ac:picMkLst>
        </pc:picChg>
        <pc:picChg chg="add mod">
          <ac:chgData name="Scruel Tao" userId="5ea5c98d59b44d4b" providerId="LiveId" clId="{2BA6F94F-59B6-4AA6-9DB6-4A8227DBE37E}" dt="2023-04-03T05:01:32.816" v="2643" actId="1076"/>
          <ac:picMkLst>
            <pc:docMk/>
            <pc:sldMk cId="3725727672" sldId="264"/>
            <ac:picMk id="9" creationId="{5508513D-8323-A6F7-C52C-5D05B49C07CC}"/>
          </ac:picMkLst>
        </pc:picChg>
        <pc:picChg chg="add mod">
          <ac:chgData name="Scruel Tao" userId="5ea5c98d59b44d4b" providerId="LiveId" clId="{2BA6F94F-59B6-4AA6-9DB6-4A8227DBE37E}" dt="2023-04-03T05:01:30.973" v="2642" actId="1076"/>
          <ac:picMkLst>
            <pc:docMk/>
            <pc:sldMk cId="3725727672" sldId="264"/>
            <ac:picMk id="14" creationId="{D5EB1BEF-B3CD-34F8-C19A-87E8C64345B3}"/>
          </ac:picMkLst>
        </pc:picChg>
      </pc:sldChg>
      <pc:sldChg chg="addSp delSp modSp add mod">
        <pc:chgData name="Scruel Tao" userId="5ea5c98d59b44d4b" providerId="LiveId" clId="{2BA6F94F-59B6-4AA6-9DB6-4A8227DBE37E}" dt="2023-04-06T03:12:15.194" v="6242" actId="13926"/>
        <pc:sldMkLst>
          <pc:docMk/>
          <pc:sldMk cId="3416507657" sldId="265"/>
        </pc:sldMkLst>
        <pc:spChg chg="mod">
          <ac:chgData name="Scruel Tao" userId="5ea5c98d59b44d4b" providerId="LiveId" clId="{2BA6F94F-59B6-4AA6-9DB6-4A8227DBE37E}" dt="2023-04-06T01:59:38.903" v="3439" actId="20577"/>
          <ac:spMkLst>
            <pc:docMk/>
            <pc:sldMk cId="3416507657" sldId="265"/>
            <ac:spMk id="2" creationId="{ABA783DF-49A6-7EF1-661E-C574E2C2F386}"/>
          </ac:spMkLst>
        </pc:spChg>
        <pc:spChg chg="add del mod">
          <ac:chgData name="Scruel Tao" userId="5ea5c98d59b44d4b" providerId="LiveId" clId="{2BA6F94F-59B6-4AA6-9DB6-4A8227DBE37E}" dt="2023-04-06T03:12:15.194" v="6242" actId="13926"/>
          <ac:spMkLst>
            <pc:docMk/>
            <pc:sldMk cId="3416507657" sldId="265"/>
            <ac:spMk id="5" creationId="{334FF01F-2A65-44F6-34F9-69AC934A31D7}"/>
          </ac:spMkLst>
        </pc:spChg>
        <pc:spChg chg="add del mod">
          <ac:chgData name="Scruel Tao" userId="5ea5c98d59b44d4b" providerId="LiveId" clId="{2BA6F94F-59B6-4AA6-9DB6-4A8227DBE37E}" dt="2023-04-03T05:07:31.501" v="2932"/>
          <ac:spMkLst>
            <pc:docMk/>
            <pc:sldMk cId="3416507657" sldId="265"/>
            <ac:spMk id="9" creationId="{CCAFF9B5-8F81-F673-219D-9240B0194641}"/>
          </ac:spMkLst>
        </pc:spChg>
        <pc:spChg chg="del">
          <ac:chgData name="Scruel Tao" userId="5ea5c98d59b44d4b" providerId="LiveId" clId="{2BA6F94F-59B6-4AA6-9DB6-4A8227DBE37E}" dt="2023-04-03T05:06:16.950" v="2812"/>
          <ac:spMkLst>
            <pc:docMk/>
            <pc:sldMk cId="3416507657" sldId="265"/>
            <ac:spMk id="12" creationId="{17AECC1C-6944-9F68-770A-0455E86B2492}"/>
          </ac:spMkLst>
        </pc:spChg>
        <pc:picChg chg="add del mod">
          <ac:chgData name="Scruel Tao" userId="5ea5c98d59b44d4b" providerId="LiveId" clId="{2BA6F94F-59B6-4AA6-9DB6-4A8227DBE37E}" dt="2023-04-03T05:06:16.168" v="2811"/>
          <ac:picMkLst>
            <pc:docMk/>
            <pc:sldMk cId="3416507657" sldId="265"/>
            <ac:picMk id="4" creationId="{ABCDEA2C-CB97-DE24-E641-E77BFA3BF78D}"/>
          </ac:picMkLst>
        </pc:picChg>
        <pc:picChg chg="add del mod">
          <ac:chgData name="Scruel Tao" userId="5ea5c98d59b44d4b" providerId="LiveId" clId="{2BA6F94F-59B6-4AA6-9DB6-4A8227DBE37E}" dt="2023-04-03T05:07:30.490" v="2931" actId="478"/>
          <ac:picMkLst>
            <pc:docMk/>
            <pc:sldMk cId="3416507657" sldId="265"/>
            <ac:picMk id="7" creationId="{203C7841-531F-0781-7458-699E2A5C7CE7}"/>
          </ac:picMkLst>
        </pc:picChg>
        <pc:picChg chg="add mod">
          <ac:chgData name="Scruel Tao" userId="5ea5c98d59b44d4b" providerId="LiveId" clId="{2BA6F94F-59B6-4AA6-9DB6-4A8227DBE37E}" dt="2023-04-03T05:09:18.591" v="3012" actId="1076"/>
          <ac:picMkLst>
            <pc:docMk/>
            <pc:sldMk cId="3416507657" sldId="265"/>
            <ac:picMk id="11" creationId="{44AA24C5-508C-4D40-7E65-55D5627E4671}"/>
          </ac:picMkLst>
        </pc:picChg>
      </pc:sldChg>
      <pc:sldChg chg="add del">
        <pc:chgData name="Scruel Tao" userId="5ea5c98d59b44d4b" providerId="LiveId" clId="{2BA6F94F-59B6-4AA6-9DB6-4A8227DBE37E}" dt="2023-04-03T05:03:50.426" v="2761" actId="47"/>
        <pc:sldMkLst>
          <pc:docMk/>
          <pc:sldMk cId="3540231720" sldId="266"/>
        </pc:sldMkLst>
      </pc:sldChg>
      <pc:sldChg chg="add del">
        <pc:chgData name="Scruel Tao" userId="5ea5c98d59b44d4b" providerId="LiveId" clId="{2BA6F94F-59B6-4AA6-9DB6-4A8227DBE37E}" dt="2023-04-03T05:03:50.758" v="2762" actId="47"/>
        <pc:sldMkLst>
          <pc:docMk/>
          <pc:sldMk cId="4025758886" sldId="267"/>
        </pc:sldMkLst>
      </pc:sldChg>
      <pc:sldChg chg="add del">
        <pc:chgData name="Scruel Tao" userId="5ea5c98d59b44d4b" providerId="LiveId" clId="{2BA6F94F-59B6-4AA6-9DB6-4A8227DBE37E}" dt="2023-04-03T05:03:50.967" v="2763" actId="47"/>
        <pc:sldMkLst>
          <pc:docMk/>
          <pc:sldMk cId="3881832977" sldId="268"/>
        </pc:sldMkLst>
      </pc:sldChg>
      <pc:sldChg chg="add del">
        <pc:chgData name="Scruel Tao" userId="5ea5c98d59b44d4b" providerId="LiveId" clId="{2BA6F94F-59B6-4AA6-9DB6-4A8227DBE37E}" dt="2023-04-03T05:03:51.140" v="2764" actId="47"/>
        <pc:sldMkLst>
          <pc:docMk/>
          <pc:sldMk cId="3546485175" sldId="269"/>
        </pc:sldMkLst>
      </pc:sldChg>
      <pc:sldChg chg="addSp delSp modSp add mod ord">
        <pc:chgData name="Scruel Tao" userId="5ea5c98d59b44d4b" providerId="LiveId" clId="{2BA6F94F-59B6-4AA6-9DB6-4A8227DBE37E}" dt="2023-04-06T03:12:53.496" v="6269" actId="1076"/>
        <pc:sldMkLst>
          <pc:docMk/>
          <pc:sldMk cId="192831406" sldId="270"/>
        </pc:sldMkLst>
        <pc:spChg chg="mod">
          <ac:chgData name="Scruel Tao" userId="5ea5c98d59b44d4b" providerId="LiveId" clId="{2BA6F94F-59B6-4AA6-9DB6-4A8227DBE37E}" dt="2023-04-06T01:59:06.037" v="3423" actId="20577"/>
          <ac:spMkLst>
            <pc:docMk/>
            <pc:sldMk cId="192831406" sldId="270"/>
            <ac:spMk id="2" creationId="{ABA783DF-49A6-7EF1-661E-C574E2C2F386}"/>
          </ac:spMkLst>
        </pc:spChg>
        <pc:spChg chg="mod">
          <ac:chgData name="Scruel Tao" userId="5ea5c98d59b44d4b" providerId="LiveId" clId="{2BA6F94F-59B6-4AA6-9DB6-4A8227DBE37E}" dt="2023-04-03T04:55:36.354" v="2500" actId="20577"/>
          <ac:spMkLst>
            <pc:docMk/>
            <pc:sldMk cId="192831406" sldId="270"/>
            <ac:spMk id="5" creationId="{334FF01F-2A65-44F6-34F9-69AC934A31D7}"/>
          </ac:spMkLst>
        </pc:spChg>
        <pc:spChg chg="add del mod">
          <ac:chgData name="Scruel Tao" userId="5ea5c98d59b44d4b" providerId="LiveId" clId="{2BA6F94F-59B6-4AA6-9DB6-4A8227DBE37E}" dt="2023-04-03T04:49:26.325" v="2108"/>
          <ac:spMkLst>
            <pc:docMk/>
            <pc:sldMk cId="192831406" sldId="270"/>
            <ac:spMk id="6" creationId="{4825B1F8-4B63-9130-AF5C-D8B58F7AE6AF}"/>
          </ac:spMkLst>
        </pc:spChg>
        <pc:spChg chg="add del mod">
          <ac:chgData name="Scruel Tao" userId="5ea5c98d59b44d4b" providerId="LiveId" clId="{2BA6F94F-59B6-4AA6-9DB6-4A8227DBE37E}" dt="2023-04-03T04:55:48.392" v="2504"/>
          <ac:spMkLst>
            <pc:docMk/>
            <pc:sldMk cId="192831406" sldId="270"/>
            <ac:spMk id="13" creationId="{BFF52406-2E49-3B9D-2A6D-2A5EDD1B1D0D}"/>
          </ac:spMkLst>
        </pc:spChg>
        <pc:spChg chg="add mod">
          <ac:chgData name="Scruel Tao" userId="5ea5c98d59b44d4b" providerId="LiveId" clId="{2BA6F94F-59B6-4AA6-9DB6-4A8227DBE37E}" dt="2023-04-06T03:12:53.496" v="6269" actId="1076"/>
          <ac:spMkLst>
            <pc:docMk/>
            <pc:sldMk cId="192831406" sldId="270"/>
            <ac:spMk id="14" creationId="{BF2C039C-7D70-5BA8-10BF-AC65C1C472C2}"/>
          </ac:spMkLst>
        </pc:spChg>
        <pc:picChg chg="del">
          <ac:chgData name="Scruel Tao" userId="5ea5c98d59b44d4b" providerId="LiveId" clId="{2BA6F94F-59B6-4AA6-9DB6-4A8227DBE37E}" dt="2023-04-03T04:46:04.237" v="2072" actId="21"/>
          <ac:picMkLst>
            <pc:docMk/>
            <pc:sldMk cId="192831406" sldId="270"/>
            <ac:picMk id="4" creationId="{A511FBE8-0DD6-E630-8EF3-0C4EEA9CD752}"/>
          </ac:picMkLst>
        </pc:picChg>
        <pc:picChg chg="del mod">
          <ac:chgData name="Scruel Tao" userId="5ea5c98d59b44d4b" providerId="LiveId" clId="{2BA6F94F-59B6-4AA6-9DB6-4A8227DBE37E}" dt="2023-04-03T04:49:25.552" v="2107" actId="21"/>
          <ac:picMkLst>
            <pc:docMk/>
            <pc:sldMk cId="192831406" sldId="270"/>
            <ac:picMk id="7" creationId="{DD04D8AF-8509-73F1-4E2C-416ED822D93C}"/>
          </ac:picMkLst>
        </pc:picChg>
        <pc:picChg chg="add mod">
          <ac:chgData name="Scruel Tao" userId="5ea5c98d59b44d4b" providerId="LiveId" clId="{2BA6F94F-59B6-4AA6-9DB6-4A8227DBE37E}" dt="2023-04-03T04:56:24.305" v="2563" actId="1076"/>
          <ac:picMkLst>
            <pc:docMk/>
            <pc:sldMk cId="192831406" sldId="270"/>
            <ac:picMk id="8" creationId="{9FEE71E3-5A5A-BDD3-0177-666AE0953528}"/>
          </ac:picMkLst>
        </pc:picChg>
        <pc:picChg chg="add mod">
          <ac:chgData name="Scruel Tao" userId="5ea5c98d59b44d4b" providerId="LiveId" clId="{2BA6F94F-59B6-4AA6-9DB6-4A8227DBE37E}" dt="2023-04-03T04:57:09.828" v="2614" actId="1076"/>
          <ac:picMkLst>
            <pc:docMk/>
            <pc:sldMk cId="192831406" sldId="270"/>
            <ac:picMk id="10" creationId="{ED7D2C24-3911-466C-3E76-669FC1671250}"/>
          </ac:picMkLst>
        </pc:picChg>
        <pc:picChg chg="add mod">
          <ac:chgData name="Scruel Tao" userId="5ea5c98d59b44d4b" providerId="LiveId" clId="{2BA6F94F-59B6-4AA6-9DB6-4A8227DBE37E}" dt="2023-04-03T04:55:39.683" v="2501" actId="1076"/>
          <ac:picMkLst>
            <pc:docMk/>
            <pc:sldMk cId="192831406" sldId="270"/>
            <ac:picMk id="12" creationId="{A8B42638-E2EC-8913-3326-65DFC6BFA414}"/>
          </ac:picMkLst>
        </pc:picChg>
      </pc:sldChg>
      <pc:sldChg chg="addSp delSp modSp add mod modTransition delAnim modAnim">
        <pc:chgData name="Scruel Tao" userId="5ea5c98d59b44d4b" providerId="LiveId" clId="{2BA6F94F-59B6-4AA6-9DB6-4A8227DBE37E}" dt="2023-04-06T02:37:35.540" v="4103" actId="20577"/>
        <pc:sldMkLst>
          <pc:docMk/>
          <pc:sldMk cId="555885545" sldId="271"/>
        </pc:sldMkLst>
        <pc:spChg chg="mod">
          <ac:chgData name="Scruel Tao" userId="5ea5c98d59b44d4b" providerId="LiveId" clId="{2BA6F94F-59B6-4AA6-9DB6-4A8227DBE37E}" dt="2023-04-06T02:37:35.540" v="4103" actId="20577"/>
          <ac:spMkLst>
            <pc:docMk/>
            <pc:sldMk cId="555885545" sldId="271"/>
            <ac:spMk id="2" creationId="{ABA783DF-49A6-7EF1-661E-C574E2C2F386}"/>
          </ac:spMkLst>
        </pc:spChg>
        <pc:spChg chg="mod">
          <ac:chgData name="Scruel Tao" userId="5ea5c98d59b44d4b" providerId="LiveId" clId="{2BA6F94F-59B6-4AA6-9DB6-4A8227DBE37E}" dt="2023-04-06T02:37:10.496" v="4102" actId="20577"/>
          <ac:spMkLst>
            <pc:docMk/>
            <pc:sldMk cId="555885545" sldId="271"/>
            <ac:spMk id="5" creationId="{334FF01F-2A65-44F6-34F9-69AC934A31D7}"/>
          </ac:spMkLst>
        </pc:spChg>
        <pc:spChg chg="del">
          <ac:chgData name="Scruel Tao" userId="5ea5c98d59b44d4b" providerId="LiveId" clId="{2BA6F94F-59B6-4AA6-9DB6-4A8227DBE37E}" dt="2023-04-03T05:12:20.396" v="3109"/>
          <ac:spMkLst>
            <pc:docMk/>
            <pc:sldMk cId="555885545" sldId="271"/>
            <ac:spMk id="12" creationId="{17AECC1C-6944-9F68-770A-0455E86B2492}"/>
          </ac:spMkLst>
        </pc:spChg>
        <pc:picChg chg="add mod">
          <ac:chgData name="Scruel Tao" userId="5ea5c98d59b44d4b" providerId="LiveId" clId="{2BA6F94F-59B6-4AA6-9DB6-4A8227DBE37E}" dt="2023-04-03T05:12:24.482" v="3111" actId="1076"/>
          <ac:picMkLst>
            <pc:docMk/>
            <pc:sldMk cId="555885545" sldId="271"/>
            <ac:picMk id="3" creationId="{E9C9C4B6-9E80-13FC-3C11-56455F818828}"/>
          </ac:picMkLst>
        </pc:picChg>
        <pc:picChg chg="add del mod">
          <ac:chgData name="Scruel Tao" userId="5ea5c98d59b44d4b" providerId="LiveId" clId="{2BA6F94F-59B6-4AA6-9DB6-4A8227DBE37E}" dt="2023-04-06T02:23:46.442" v="3975" actId="478"/>
          <ac:picMkLst>
            <pc:docMk/>
            <pc:sldMk cId="555885545" sldId="271"/>
            <ac:picMk id="6" creationId="{946FBC4D-967C-E0DD-4B99-AFE37DE456FC}"/>
          </ac:picMkLst>
        </pc:picChg>
        <pc:picChg chg="add del mod">
          <ac:chgData name="Scruel Tao" userId="5ea5c98d59b44d4b" providerId="LiveId" clId="{2BA6F94F-59B6-4AA6-9DB6-4A8227DBE37E}" dt="2023-04-06T02:34:23.966" v="4014" actId="478"/>
          <ac:picMkLst>
            <pc:docMk/>
            <pc:sldMk cId="555885545" sldId="271"/>
            <ac:picMk id="8" creationId="{CBE0F782-9063-9A1B-F123-E3585C23F8D4}"/>
          </ac:picMkLst>
        </pc:picChg>
        <pc:picChg chg="add mod ord">
          <ac:chgData name="Scruel Tao" userId="5ea5c98d59b44d4b" providerId="LiveId" clId="{2BA6F94F-59B6-4AA6-9DB6-4A8227DBE37E}" dt="2023-04-06T02:34:21.109" v="4013" actId="171"/>
          <ac:picMkLst>
            <pc:docMk/>
            <pc:sldMk cId="555885545" sldId="271"/>
            <ac:picMk id="10" creationId="{AB9AA877-00A8-CAE0-AEB2-54C3CC706AB2}"/>
          </ac:picMkLst>
        </pc:picChg>
        <pc:picChg chg="add del mod">
          <ac:chgData name="Scruel Tao" userId="5ea5c98d59b44d4b" providerId="LiveId" clId="{2BA6F94F-59B6-4AA6-9DB6-4A8227DBE37E}" dt="2023-04-06T02:34:05.904" v="4011" actId="478"/>
          <ac:picMkLst>
            <pc:docMk/>
            <pc:sldMk cId="555885545" sldId="271"/>
            <ac:picMk id="12" creationId="{6B5B9BC3-94A6-21D9-46F9-DD8E61B43B92}"/>
          </ac:picMkLst>
        </pc:picChg>
        <pc:picChg chg="add mod">
          <ac:chgData name="Scruel Tao" userId="5ea5c98d59b44d4b" providerId="LiveId" clId="{2BA6F94F-59B6-4AA6-9DB6-4A8227DBE37E}" dt="2023-04-06T02:34:48.022" v="4029" actId="1076"/>
          <ac:picMkLst>
            <pc:docMk/>
            <pc:sldMk cId="555885545" sldId="271"/>
            <ac:picMk id="14" creationId="{6A16C4FE-00E6-5357-100A-B8710B34F596}"/>
          </ac:picMkLst>
        </pc:picChg>
        <pc:picChg chg="add mod">
          <ac:chgData name="Scruel Tao" userId="5ea5c98d59b44d4b" providerId="LiveId" clId="{2BA6F94F-59B6-4AA6-9DB6-4A8227DBE37E}" dt="2023-04-06T02:35:36.170" v="4034" actId="1076"/>
          <ac:picMkLst>
            <pc:docMk/>
            <pc:sldMk cId="555885545" sldId="271"/>
            <ac:picMk id="16" creationId="{11C754BB-74AE-32B2-031C-7FF20420B575}"/>
          </ac:picMkLst>
        </pc:picChg>
      </pc:sldChg>
      <pc:sldChg chg="addSp delSp modSp add mod modClrScheme modAnim chgLayout">
        <pc:chgData name="Scruel Tao" userId="5ea5c98d59b44d4b" providerId="LiveId" clId="{2BA6F94F-59B6-4AA6-9DB6-4A8227DBE37E}" dt="2023-04-06T03:21:33.591" v="6322" actId="20577"/>
        <pc:sldMkLst>
          <pc:docMk/>
          <pc:sldMk cId="1518949093" sldId="272"/>
        </pc:sldMkLst>
        <pc:spChg chg="mod ord">
          <ac:chgData name="Scruel Tao" userId="5ea5c98d59b44d4b" providerId="LiveId" clId="{2BA6F94F-59B6-4AA6-9DB6-4A8227DBE37E}" dt="2023-04-06T02:46:26.755" v="4346" actId="700"/>
          <ac:spMkLst>
            <pc:docMk/>
            <pc:sldMk cId="1518949093" sldId="272"/>
            <ac:spMk id="2" creationId="{ABA783DF-49A6-7EF1-661E-C574E2C2F386}"/>
          </ac:spMkLst>
        </pc:spChg>
        <pc:spChg chg="add mod ord">
          <ac:chgData name="Scruel Tao" userId="5ea5c98d59b44d4b" providerId="LiveId" clId="{2BA6F94F-59B6-4AA6-9DB6-4A8227DBE37E}" dt="2023-04-06T03:21:33.591" v="6322" actId="20577"/>
          <ac:spMkLst>
            <pc:docMk/>
            <pc:sldMk cId="1518949093" sldId="272"/>
            <ac:spMk id="3" creationId="{939F03AE-10F4-D882-D99A-D5393469A114}"/>
          </ac:spMkLst>
        </pc:spChg>
        <pc:spChg chg="add mod">
          <ac:chgData name="Scruel Tao" userId="5ea5c98d59b44d4b" providerId="LiveId" clId="{2BA6F94F-59B6-4AA6-9DB6-4A8227DBE37E}" dt="2023-04-06T03:00:35.995" v="5800" actId="1076"/>
          <ac:spMkLst>
            <pc:docMk/>
            <pc:sldMk cId="1518949093" sldId="272"/>
            <ac:spMk id="4" creationId="{7F9F47DD-E49D-A929-FBF6-0571BAC29FB6}"/>
          </ac:spMkLst>
        </pc:spChg>
        <pc:spChg chg="del mod ord">
          <ac:chgData name="Scruel Tao" userId="5ea5c98d59b44d4b" providerId="LiveId" clId="{2BA6F94F-59B6-4AA6-9DB6-4A8227DBE37E}" dt="2023-04-06T02:46:26.755" v="4346" actId="700"/>
          <ac:spMkLst>
            <pc:docMk/>
            <pc:sldMk cId="1518949093" sldId="272"/>
            <ac:spMk id="5" creationId="{334FF01F-2A65-44F6-34F9-69AC934A31D7}"/>
          </ac:spMkLst>
        </pc:spChg>
        <pc:spChg chg="add del mod">
          <ac:chgData name="Scruel Tao" userId="5ea5c98d59b44d4b" providerId="LiveId" clId="{2BA6F94F-59B6-4AA6-9DB6-4A8227DBE37E}" dt="2023-04-06T02:46:26.755" v="4346" actId="700"/>
          <ac:spMkLst>
            <pc:docMk/>
            <pc:sldMk cId="1518949093" sldId="272"/>
            <ac:spMk id="7" creationId="{F35B7A8A-4930-2C62-CD2B-1E4E38AFABE3}"/>
          </ac:spMkLst>
        </pc:spChg>
        <pc:spChg chg="del">
          <ac:chgData name="Scruel Tao" userId="5ea5c98d59b44d4b" providerId="LiveId" clId="{2BA6F94F-59B6-4AA6-9DB6-4A8227DBE37E}" dt="2023-04-03T05:12:13.720" v="3106"/>
          <ac:spMkLst>
            <pc:docMk/>
            <pc:sldMk cId="1518949093" sldId="272"/>
            <ac:spMk id="12" creationId="{17AECC1C-6944-9F68-770A-0455E86B2492}"/>
          </ac:spMkLst>
        </pc:spChg>
        <pc:picChg chg="add del mod">
          <ac:chgData name="Scruel Tao" userId="5ea5c98d59b44d4b" providerId="LiveId" clId="{2BA6F94F-59B6-4AA6-9DB6-4A8227DBE37E}" dt="2023-04-03T05:12:18.430" v="3108" actId="21"/>
          <ac:picMkLst>
            <pc:docMk/>
            <pc:sldMk cId="1518949093" sldId="272"/>
            <ac:picMk id="4" creationId="{ED7E2725-EC32-D629-C663-EC55BC83D8AA}"/>
          </ac:picMkLst>
        </pc:picChg>
      </pc:sldChg>
      <pc:sldChg chg="addSp delSp modSp add mod modAnim">
        <pc:chgData name="Scruel Tao" userId="5ea5c98d59b44d4b" providerId="LiveId" clId="{2BA6F94F-59B6-4AA6-9DB6-4A8227DBE37E}" dt="2023-04-06T03:22:01.021" v="6326" actId="20577"/>
        <pc:sldMkLst>
          <pc:docMk/>
          <pc:sldMk cId="1301849154" sldId="273"/>
        </pc:sldMkLst>
        <pc:spChg chg="mod">
          <ac:chgData name="Scruel Tao" userId="5ea5c98d59b44d4b" providerId="LiveId" clId="{2BA6F94F-59B6-4AA6-9DB6-4A8227DBE37E}" dt="2023-04-06T02:00:22.559" v="3502" actId="20577"/>
          <ac:spMkLst>
            <pc:docMk/>
            <pc:sldMk cId="1301849154" sldId="273"/>
            <ac:spMk id="2" creationId="{ABA783DF-49A6-7EF1-661E-C574E2C2F386}"/>
          </ac:spMkLst>
        </pc:spChg>
        <pc:spChg chg="mod ord">
          <ac:chgData name="Scruel Tao" userId="5ea5c98d59b44d4b" providerId="LiveId" clId="{2BA6F94F-59B6-4AA6-9DB6-4A8227DBE37E}" dt="2023-04-06T03:22:01.021" v="6326" actId="20577"/>
          <ac:spMkLst>
            <pc:docMk/>
            <pc:sldMk cId="1301849154" sldId="273"/>
            <ac:spMk id="5" creationId="{334FF01F-2A65-44F6-34F9-69AC934A31D7}"/>
          </ac:spMkLst>
        </pc:spChg>
        <pc:spChg chg="add del">
          <ac:chgData name="Scruel Tao" userId="5ea5c98d59b44d4b" providerId="LiveId" clId="{2BA6F94F-59B6-4AA6-9DB6-4A8227DBE37E}" dt="2023-04-06T03:03:08.342" v="5816" actId="22"/>
          <ac:spMkLst>
            <pc:docMk/>
            <pc:sldMk cId="1301849154" sldId="273"/>
            <ac:spMk id="9" creationId="{2D63CFCC-FD4C-6E5B-C31C-1FACE6548087}"/>
          </ac:spMkLst>
        </pc:spChg>
        <pc:spChg chg="del">
          <ac:chgData name="Scruel Tao" userId="5ea5c98d59b44d4b" providerId="LiveId" clId="{2BA6F94F-59B6-4AA6-9DB6-4A8227DBE37E}" dt="2023-04-06T02:59:42.163" v="5772"/>
          <ac:spMkLst>
            <pc:docMk/>
            <pc:sldMk cId="1301849154" sldId="273"/>
            <ac:spMk id="12" creationId="{17AECC1C-6944-9F68-770A-0455E86B2492}"/>
          </ac:spMkLst>
        </pc:spChg>
        <pc:picChg chg="add mod">
          <ac:chgData name="Scruel Tao" userId="5ea5c98d59b44d4b" providerId="LiveId" clId="{2BA6F94F-59B6-4AA6-9DB6-4A8227DBE37E}" dt="2023-04-06T03:00:08.355" v="5783" actId="14100"/>
          <ac:picMkLst>
            <pc:docMk/>
            <pc:sldMk cId="1301849154" sldId="273"/>
            <ac:picMk id="4" creationId="{0A002240-4414-DA2D-96E9-81195475F4D9}"/>
          </ac:picMkLst>
        </pc:picChg>
        <pc:picChg chg="add mod">
          <ac:chgData name="Scruel Tao" userId="5ea5c98d59b44d4b" providerId="LiveId" clId="{2BA6F94F-59B6-4AA6-9DB6-4A8227DBE37E}" dt="2023-04-06T03:01:55.942" v="5807" actId="1076"/>
          <ac:picMkLst>
            <pc:docMk/>
            <pc:sldMk cId="1301849154" sldId="273"/>
            <ac:picMk id="7" creationId="{039AB04D-EA90-8BDD-A9C6-599C7C25DC63}"/>
          </ac:picMkLst>
        </pc:picChg>
        <pc:picChg chg="add mod">
          <ac:chgData name="Scruel Tao" userId="5ea5c98d59b44d4b" providerId="LiveId" clId="{2BA6F94F-59B6-4AA6-9DB6-4A8227DBE37E}" dt="2023-04-06T03:03:35.262" v="5826" actId="1076"/>
          <ac:picMkLst>
            <pc:docMk/>
            <pc:sldMk cId="1301849154" sldId="273"/>
            <ac:picMk id="11" creationId="{F56CF5C9-083E-9020-8D45-F23AB3CF38CE}"/>
          </ac:picMkLst>
        </pc:picChg>
      </pc:sldChg>
      <pc:sldChg chg="addSp delSp modSp add mod modClrScheme modAnim chgLayout">
        <pc:chgData name="Scruel Tao" userId="5ea5c98d59b44d4b" providerId="LiveId" clId="{2BA6F94F-59B6-4AA6-9DB6-4A8227DBE37E}" dt="2023-04-06T03:08:04.347" v="6177" actId="20577"/>
        <pc:sldMkLst>
          <pc:docMk/>
          <pc:sldMk cId="2878673110" sldId="274"/>
        </pc:sldMkLst>
        <pc:spChg chg="mod ord">
          <ac:chgData name="Scruel Tao" userId="5ea5c98d59b44d4b" providerId="LiveId" clId="{2BA6F94F-59B6-4AA6-9DB6-4A8227DBE37E}" dt="2023-04-06T03:06:24.832" v="6026" actId="20577"/>
          <ac:spMkLst>
            <pc:docMk/>
            <pc:sldMk cId="2878673110" sldId="274"/>
            <ac:spMk id="2" creationId="{ABA783DF-49A6-7EF1-661E-C574E2C2F386}"/>
          </ac:spMkLst>
        </pc:spChg>
        <pc:spChg chg="add mod ord">
          <ac:chgData name="Scruel Tao" userId="5ea5c98d59b44d4b" providerId="LiveId" clId="{2BA6F94F-59B6-4AA6-9DB6-4A8227DBE37E}" dt="2023-04-06T03:08:04.347" v="6177" actId="20577"/>
          <ac:spMkLst>
            <pc:docMk/>
            <pc:sldMk cId="2878673110" sldId="274"/>
            <ac:spMk id="3" creationId="{9E0BA8B8-92DA-1AC9-79B9-A552D184BB54}"/>
          </ac:spMkLst>
        </pc:spChg>
        <pc:spChg chg="del mod ord">
          <ac:chgData name="Scruel Tao" userId="5ea5c98d59b44d4b" providerId="LiveId" clId="{2BA6F94F-59B6-4AA6-9DB6-4A8227DBE37E}" dt="2023-04-03T05:14:57.549" v="3272" actId="700"/>
          <ac:spMkLst>
            <pc:docMk/>
            <pc:sldMk cId="2878673110" sldId="274"/>
            <ac:spMk id="5" creationId="{334FF01F-2A65-44F6-34F9-69AC934A31D7}"/>
          </ac:spMkLst>
        </pc:spChg>
        <pc:spChg chg="del">
          <ac:chgData name="Scruel Tao" userId="5ea5c98d59b44d4b" providerId="LiveId" clId="{2BA6F94F-59B6-4AA6-9DB6-4A8227DBE37E}" dt="2023-04-03T05:14:57.549" v="3272" actId="700"/>
          <ac:spMkLst>
            <pc:docMk/>
            <pc:sldMk cId="2878673110" sldId="274"/>
            <ac:spMk id="12" creationId="{17AECC1C-6944-9F68-770A-0455E86B2492}"/>
          </ac:spMkLst>
        </pc:spChg>
      </pc:sldChg>
      <pc:sldChg chg="addSp delSp modSp add mod delAnim modAnim">
        <pc:chgData name="Scruel Tao" userId="5ea5c98d59b44d4b" providerId="LiveId" clId="{2BA6F94F-59B6-4AA6-9DB6-4A8227DBE37E}" dt="2023-04-06T03:11:42.112" v="6223" actId="20577"/>
        <pc:sldMkLst>
          <pc:docMk/>
          <pc:sldMk cId="1525970791" sldId="275"/>
        </pc:sldMkLst>
        <pc:spChg chg="mod">
          <ac:chgData name="Scruel Tao" userId="5ea5c98d59b44d4b" providerId="LiveId" clId="{2BA6F94F-59B6-4AA6-9DB6-4A8227DBE37E}" dt="2023-04-06T02:37:55.606" v="4130" actId="20577"/>
          <ac:spMkLst>
            <pc:docMk/>
            <pc:sldMk cId="1525970791" sldId="275"/>
            <ac:spMk id="2" creationId="{ABA783DF-49A6-7EF1-661E-C574E2C2F386}"/>
          </ac:spMkLst>
        </pc:spChg>
        <pc:spChg chg="add mod">
          <ac:chgData name="Scruel Tao" userId="5ea5c98d59b44d4b" providerId="LiveId" clId="{2BA6F94F-59B6-4AA6-9DB6-4A8227DBE37E}" dt="2023-04-06T02:40:44.115" v="4288" actId="1076"/>
          <ac:spMkLst>
            <pc:docMk/>
            <pc:sldMk cId="1525970791" sldId="275"/>
            <ac:spMk id="3" creationId="{758FEE91-E006-78B4-7371-44F05CE1873F}"/>
          </ac:spMkLst>
        </pc:spChg>
        <pc:spChg chg="mod">
          <ac:chgData name="Scruel Tao" userId="5ea5c98d59b44d4b" providerId="LiveId" clId="{2BA6F94F-59B6-4AA6-9DB6-4A8227DBE37E}" dt="2023-04-06T03:11:42.112" v="6223" actId="20577"/>
          <ac:spMkLst>
            <pc:docMk/>
            <pc:sldMk cId="1525970791" sldId="275"/>
            <ac:spMk id="5" creationId="{334FF01F-2A65-44F6-34F9-69AC934A31D7}"/>
          </ac:spMkLst>
        </pc:spChg>
        <pc:spChg chg="add del mod">
          <ac:chgData name="Scruel Tao" userId="5ea5c98d59b44d4b" providerId="LiveId" clId="{2BA6F94F-59B6-4AA6-9DB6-4A8227DBE37E}" dt="2023-04-06T02:41:11.484" v="4301"/>
          <ac:spMkLst>
            <pc:docMk/>
            <pc:sldMk cId="1525970791" sldId="275"/>
            <ac:spMk id="6" creationId="{FE71521E-2CC0-4A61-AAED-50B969DD3FB2}"/>
          </ac:spMkLst>
        </pc:spChg>
        <pc:spChg chg="add del mod">
          <ac:chgData name="Scruel Tao" userId="5ea5c98d59b44d4b" providerId="LiveId" clId="{2BA6F94F-59B6-4AA6-9DB6-4A8227DBE37E}" dt="2023-04-06T02:41:49.801" v="4308"/>
          <ac:spMkLst>
            <pc:docMk/>
            <pc:sldMk cId="1525970791" sldId="275"/>
            <ac:spMk id="11" creationId="{E7566BCF-DD27-2A40-5FAC-846D590C6664}"/>
          </ac:spMkLst>
        </pc:spChg>
        <pc:picChg chg="del">
          <ac:chgData name="Scruel Tao" userId="5ea5c98d59b44d4b" providerId="LiveId" clId="{2BA6F94F-59B6-4AA6-9DB6-4A8227DBE37E}" dt="2023-04-03T05:13:19.543" v="3163" actId="21"/>
          <ac:picMkLst>
            <pc:docMk/>
            <pc:sldMk cId="1525970791" sldId="275"/>
            <ac:picMk id="3" creationId="{E9C9C4B6-9E80-13FC-3C11-56455F818828}"/>
          </ac:picMkLst>
        </pc:picChg>
        <pc:picChg chg="add del mod">
          <ac:chgData name="Scruel Tao" userId="5ea5c98d59b44d4b" providerId="LiveId" clId="{2BA6F94F-59B6-4AA6-9DB6-4A8227DBE37E}" dt="2023-04-06T02:41:10.728" v="4300"/>
          <ac:picMkLst>
            <pc:docMk/>
            <pc:sldMk cId="1525970791" sldId="275"/>
            <ac:picMk id="7" creationId="{72753DEC-DD0C-C274-F404-F5EB4CD1C448}"/>
          </ac:picMkLst>
        </pc:picChg>
        <pc:picChg chg="add del mod">
          <ac:chgData name="Scruel Tao" userId="5ea5c98d59b44d4b" providerId="LiveId" clId="{2BA6F94F-59B6-4AA6-9DB6-4A8227DBE37E}" dt="2023-04-06T02:41:48.798" v="4307" actId="478"/>
          <ac:picMkLst>
            <pc:docMk/>
            <pc:sldMk cId="1525970791" sldId="275"/>
            <ac:picMk id="9" creationId="{956D46E1-CA10-6110-3721-527FB106B816}"/>
          </ac:picMkLst>
        </pc:picChg>
        <pc:picChg chg="add mod">
          <ac:chgData name="Scruel Tao" userId="5ea5c98d59b44d4b" providerId="LiveId" clId="{2BA6F94F-59B6-4AA6-9DB6-4A8227DBE37E}" dt="2023-04-06T02:41:56.060" v="4311" actId="14100"/>
          <ac:picMkLst>
            <pc:docMk/>
            <pc:sldMk cId="1525970791" sldId="275"/>
            <ac:picMk id="13" creationId="{28E0336C-E8D0-EA88-BA1F-58180AAA10B2}"/>
          </ac:picMkLst>
        </pc:picChg>
        <pc:picChg chg="add mod">
          <ac:chgData name="Scruel Tao" userId="5ea5c98d59b44d4b" providerId="LiveId" clId="{2BA6F94F-59B6-4AA6-9DB6-4A8227DBE37E}" dt="2023-04-06T02:43:15.541" v="4323" actId="1076"/>
          <ac:picMkLst>
            <pc:docMk/>
            <pc:sldMk cId="1525970791" sldId="275"/>
            <ac:picMk id="15" creationId="{688D0B3B-ED19-D752-7801-4EA7CCF93CF1}"/>
          </ac:picMkLst>
        </pc:picChg>
        <pc:picChg chg="add del mod">
          <ac:chgData name="Scruel Tao" userId="5ea5c98d59b44d4b" providerId="LiveId" clId="{2BA6F94F-59B6-4AA6-9DB6-4A8227DBE37E}" dt="2023-04-06T02:45:44.597" v="4337" actId="478"/>
          <ac:picMkLst>
            <pc:docMk/>
            <pc:sldMk cId="1525970791" sldId="275"/>
            <ac:picMk id="17" creationId="{A0899730-319B-2A2E-DBC8-BEBF8655AA69}"/>
          </ac:picMkLst>
        </pc:picChg>
        <pc:picChg chg="add mod">
          <ac:chgData name="Scruel Tao" userId="5ea5c98d59b44d4b" providerId="LiveId" clId="{2BA6F94F-59B6-4AA6-9DB6-4A8227DBE37E}" dt="2023-04-06T02:45:54.296" v="4342" actId="1076"/>
          <ac:picMkLst>
            <pc:docMk/>
            <pc:sldMk cId="1525970791" sldId="275"/>
            <ac:picMk id="19" creationId="{EA4C9E56-4F35-33EF-251B-533EFC0DABBF}"/>
          </ac:picMkLst>
        </pc:picChg>
      </pc:sldChg>
      <pc:sldChg chg="modSp add del mod">
        <pc:chgData name="Scruel Tao" userId="5ea5c98d59b44d4b" providerId="LiveId" clId="{2BA6F94F-59B6-4AA6-9DB6-4A8227DBE37E}" dt="2023-04-06T02:37:57.733" v="4131" actId="47"/>
        <pc:sldMkLst>
          <pc:docMk/>
          <pc:sldMk cId="1084643022" sldId="276"/>
        </pc:sldMkLst>
        <pc:spChg chg="mod">
          <ac:chgData name="Scruel Tao" userId="5ea5c98d59b44d4b" providerId="LiveId" clId="{2BA6F94F-59B6-4AA6-9DB6-4A8227DBE37E}" dt="2023-04-06T01:59:57.563" v="3451" actId="20577"/>
          <ac:spMkLst>
            <pc:docMk/>
            <pc:sldMk cId="1084643022" sldId="276"/>
            <ac:spMk id="2" creationId="{ABA783DF-49A6-7EF1-661E-C574E2C2F386}"/>
          </ac:spMkLst>
        </pc:spChg>
      </pc:sldChg>
      <pc:sldMasterChg chg="modSldLayout">
        <pc:chgData name="Scruel Tao" userId="5ea5c98d59b44d4b" providerId="LiveId" clId="{2BA6F94F-59B6-4AA6-9DB6-4A8227DBE37E}" dt="2023-04-03T03:34:53.033" v="335" actId="1076"/>
        <pc:sldMasterMkLst>
          <pc:docMk/>
          <pc:sldMasterMk cId="1766057859" sldId="2147483648"/>
        </pc:sldMasterMkLst>
        <pc:sldLayoutChg chg="delSp modSp mod">
          <pc:chgData name="Scruel Tao" userId="5ea5c98d59b44d4b" providerId="LiveId" clId="{2BA6F94F-59B6-4AA6-9DB6-4A8227DBE37E}" dt="2023-04-03T03:34:53.033" v="335" actId="1076"/>
          <pc:sldLayoutMkLst>
            <pc:docMk/>
            <pc:sldMasterMk cId="1625621043" sldId="2147483661"/>
            <pc:sldLayoutMk cId="1337634028" sldId="2147483660"/>
          </pc:sldLayoutMkLst>
          <pc:spChg chg="del mod">
            <ac:chgData name="Scruel Tao" userId="5ea5c98d59b44d4b" providerId="LiveId" clId="{2BA6F94F-59B6-4AA6-9DB6-4A8227DBE37E}" dt="2023-04-03T03:27:47.594" v="278" actId="478"/>
            <ac:spMkLst>
              <pc:docMk/>
              <pc:sldMasterMk cId="1625621043" sldId="2147483661"/>
              <pc:sldLayoutMk cId="1337634028" sldId="2147483660"/>
              <ac:spMk id="19468" creationId="{418CE5A5-515B-CEAB-D160-CBAFEBF4837F}"/>
            </ac:spMkLst>
          </pc:spChg>
          <pc:picChg chg="del">
            <ac:chgData name="Scruel Tao" userId="5ea5c98d59b44d4b" providerId="LiveId" clId="{2BA6F94F-59B6-4AA6-9DB6-4A8227DBE37E}" dt="2023-04-03T03:26:11.336" v="269" actId="21"/>
            <ac:picMkLst>
              <pc:docMk/>
              <pc:sldMasterMk cId="1625621043" sldId="2147483661"/>
              <pc:sldLayoutMk cId="1337634028" sldId="2147483660"/>
              <ac:picMk id="19481" creationId="{02568321-E4E6-1B3D-8017-A3451A7203B9}"/>
            </ac:picMkLst>
          </pc:picChg>
          <pc:picChg chg="mod">
            <ac:chgData name="Scruel Tao" userId="5ea5c98d59b44d4b" providerId="LiveId" clId="{2BA6F94F-59B6-4AA6-9DB6-4A8227DBE37E}" dt="2023-04-03T03:34:53.033" v="335" actId="1076"/>
            <ac:picMkLst>
              <pc:docMk/>
              <pc:sldMasterMk cId="1625621043" sldId="2147483661"/>
              <pc:sldLayoutMk cId="1337634028" sldId="2147483660"/>
              <ac:picMk id="19482" creationId="{8F2B9C9A-7CA4-5723-784E-DBADCF09186B}"/>
            </ac:picMkLst>
          </pc:picChg>
        </pc:sldLayoutChg>
      </pc:sldMasterChg>
    </pc:docChg>
  </pc:docChgLst>
  <pc:docChgLst>
    <pc:chgData name="Scruel Tao" userId="5ea5c98d59b44d4b" providerId="LiveId" clId="{A52ED264-C864-416B-BFF4-46855FE833A0}"/>
    <pc:docChg chg="undo redo custSel addSld delSld modSld modMainMaster">
      <pc:chgData name="Scruel Tao" userId="5ea5c98d59b44d4b" providerId="LiveId" clId="{A52ED264-C864-416B-BFF4-46855FE833A0}" dt="2023-04-25T06:04:49.595" v="147" actId="47"/>
      <pc:docMkLst>
        <pc:docMk/>
      </pc:docMkLst>
      <pc:sldChg chg="modSp mod">
        <pc:chgData name="Scruel Tao" userId="5ea5c98d59b44d4b" providerId="LiveId" clId="{A52ED264-C864-416B-BFF4-46855FE833A0}" dt="2023-04-25T06:04:25.067" v="132" actId="20577"/>
        <pc:sldMkLst>
          <pc:docMk/>
          <pc:sldMk cId="1112998187" sldId="257"/>
        </pc:sldMkLst>
        <pc:spChg chg="mod">
          <ac:chgData name="Scruel Tao" userId="5ea5c98d59b44d4b" providerId="LiveId" clId="{A52ED264-C864-416B-BFF4-46855FE833A0}" dt="2023-04-25T05:55:34.925" v="7" actId="20577"/>
          <ac:spMkLst>
            <pc:docMk/>
            <pc:sldMk cId="1112998187" sldId="257"/>
            <ac:spMk id="2" creationId="{1422DFF6-0952-1023-64E3-97184D36BE3F}"/>
          </ac:spMkLst>
        </pc:spChg>
        <pc:spChg chg="mod">
          <ac:chgData name="Scruel Tao" userId="5ea5c98d59b44d4b" providerId="LiveId" clId="{A52ED264-C864-416B-BFF4-46855FE833A0}" dt="2023-04-25T06:04:25.067" v="132" actId="20577"/>
          <ac:spMkLst>
            <pc:docMk/>
            <pc:sldMk cId="1112998187" sldId="257"/>
            <ac:spMk id="3" creationId="{AC7759D9-0BB4-08ED-8476-24F7D903D6DE}"/>
          </ac:spMkLst>
        </pc:spChg>
      </pc:sldChg>
      <pc:sldChg chg="del">
        <pc:chgData name="Scruel Tao" userId="5ea5c98d59b44d4b" providerId="LiveId" clId="{A52ED264-C864-416B-BFF4-46855FE833A0}" dt="2023-04-25T06:04:27.581" v="133" actId="47"/>
        <pc:sldMkLst>
          <pc:docMk/>
          <pc:sldMk cId="3636494425" sldId="258"/>
        </pc:sldMkLst>
      </pc:sldChg>
      <pc:sldChg chg="modSp mod">
        <pc:chgData name="Scruel Tao" userId="5ea5c98d59b44d4b" providerId="LiveId" clId="{A52ED264-C864-416B-BFF4-46855FE833A0}" dt="2023-04-25T06:04:37.445" v="134"/>
        <pc:sldMkLst>
          <pc:docMk/>
          <pc:sldMk cId="1199684676" sldId="259"/>
        </pc:sldMkLst>
        <pc:spChg chg="mod">
          <ac:chgData name="Scruel Tao" userId="5ea5c98d59b44d4b" providerId="LiveId" clId="{A52ED264-C864-416B-BFF4-46855FE833A0}" dt="2023-04-25T06:04:37.445" v="134"/>
          <ac:spMkLst>
            <pc:docMk/>
            <pc:sldMk cId="1199684676" sldId="259"/>
            <ac:spMk id="2" creationId="{ABA783DF-49A6-7EF1-661E-C574E2C2F386}"/>
          </ac:spMkLst>
        </pc:spChg>
      </pc:sldChg>
      <pc:sldChg chg="modSp">
        <pc:chgData name="Scruel Tao" userId="5ea5c98d59b44d4b" providerId="LiveId" clId="{A52ED264-C864-416B-BFF4-46855FE833A0}" dt="2023-04-25T05:55:16.475" v="3" actId="113"/>
        <pc:sldMkLst>
          <pc:docMk/>
          <pc:sldMk cId="0" sldId="260"/>
        </pc:sldMkLst>
        <pc:spChg chg="mod">
          <ac:chgData name="Scruel Tao" userId="5ea5c98d59b44d4b" providerId="LiveId" clId="{A52ED264-C864-416B-BFF4-46855FE833A0}" dt="2023-04-25T05:55:16.475" v="3" actId="113"/>
          <ac:spMkLst>
            <pc:docMk/>
            <pc:sldMk cId="0" sldId="260"/>
            <ac:spMk id="1227786" creationId="{C3F4DD20-8FA3-3CB0-19B6-FE0240B92A34}"/>
          </ac:spMkLst>
        </pc:spChg>
      </pc:sldChg>
      <pc:sldChg chg="del">
        <pc:chgData name="Scruel Tao" userId="5ea5c98d59b44d4b" providerId="LiveId" clId="{A52ED264-C864-416B-BFF4-46855FE833A0}" dt="2023-04-25T06:04:41.889" v="135" actId="47"/>
        <pc:sldMkLst>
          <pc:docMk/>
          <pc:sldMk cId="3351160539" sldId="261"/>
        </pc:sldMkLst>
      </pc:sldChg>
      <pc:sldChg chg="del">
        <pc:chgData name="Scruel Tao" userId="5ea5c98d59b44d4b" providerId="LiveId" clId="{A52ED264-C864-416B-BFF4-46855FE833A0}" dt="2023-04-25T06:04:42.937" v="138" actId="47"/>
        <pc:sldMkLst>
          <pc:docMk/>
          <pc:sldMk cId="1122177192" sldId="262"/>
        </pc:sldMkLst>
      </pc:sldChg>
      <pc:sldChg chg="del">
        <pc:chgData name="Scruel Tao" userId="5ea5c98d59b44d4b" providerId="LiveId" clId="{A52ED264-C864-416B-BFF4-46855FE833A0}" dt="2023-04-25T06:04:43.130" v="139" actId="47"/>
        <pc:sldMkLst>
          <pc:docMk/>
          <pc:sldMk cId="3745137309" sldId="263"/>
        </pc:sldMkLst>
      </pc:sldChg>
      <pc:sldChg chg="del">
        <pc:chgData name="Scruel Tao" userId="5ea5c98d59b44d4b" providerId="LiveId" clId="{A52ED264-C864-416B-BFF4-46855FE833A0}" dt="2023-04-25T06:04:42.768" v="137" actId="47"/>
        <pc:sldMkLst>
          <pc:docMk/>
          <pc:sldMk cId="3725727672" sldId="264"/>
        </pc:sldMkLst>
      </pc:sldChg>
      <pc:sldChg chg="del">
        <pc:chgData name="Scruel Tao" userId="5ea5c98d59b44d4b" providerId="LiveId" clId="{A52ED264-C864-416B-BFF4-46855FE833A0}" dt="2023-04-25T06:04:43.938" v="140" actId="47"/>
        <pc:sldMkLst>
          <pc:docMk/>
          <pc:sldMk cId="3416507657" sldId="265"/>
        </pc:sldMkLst>
      </pc:sldChg>
      <pc:sldChg chg="del">
        <pc:chgData name="Scruel Tao" userId="5ea5c98d59b44d4b" providerId="LiveId" clId="{A52ED264-C864-416B-BFF4-46855FE833A0}" dt="2023-04-25T06:04:42.150" v="136" actId="47"/>
        <pc:sldMkLst>
          <pc:docMk/>
          <pc:sldMk cId="192831406" sldId="270"/>
        </pc:sldMkLst>
      </pc:sldChg>
      <pc:sldChg chg="del">
        <pc:chgData name="Scruel Tao" userId="5ea5c98d59b44d4b" providerId="LiveId" clId="{A52ED264-C864-416B-BFF4-46855FE833A0}" dt="2023-04-25T06:04:44.362" v="141" actId="47"/>
        <pc:sldMkLst>
          <pc:docMk/>
          <pc:sldMk cId="555885545" sldId="271"/>
        </pc:sldMkLst>
      </pc:sldChg>
      <pc:sldChg chg="del">
        <pc:chgData name="Scruel Tao" userId="5ea5c98d59b44d4b" providerId="LiveId" clId="{A52ED264-C864-416B-BFF4-46855FE833A0}" dt="2023-04-25T06:04:45.421" v="143" actId="47"/>
        <pc:sldMkLst>
          <pc:docMk/>
          <pc:sldMk cId="1518949093" sldId="272"/>
        </pc:sldMkLst>
      </pc:sldChg>
      <pc:sldChg chg="del">
        <pc:chgData name="Scruel Tao" userId="5ea5c98d59b44d4b" providerId="LiveId" clId="{A52ED264-C864-416B-BFF4-46855FE833A0}" dt="2023-04-25T06:04:45.923" v="144" actId="47"/>
        <pc:sldMkLst>
          <pc:docMk/>
          <pc:sldMk cId="1301849154" sldId="273"/>
        </pc:sldMkLst>
      </pc:sldChg>
      <pc:sldChg chg="add del">
        <pc:chgData name="Scruel Tao" userId="5ea5c98d59b44d4b" providerId="LiveId" clId="{A52ED264-C864-416B-BFF4-46855FE833A0}" dt="2023-04-25T06:04:49.595" v="147" actId="47"/>
        <pc:sldMkLst>
          <pc:docMk/>
          <pc:sldMk cId="2878673110" sldId="274"/>
        </pc:sldMkLst>
      </pc:sldChg>
      <pc:sldChg chg="del">
        <pc:chgData name="Scruel Tao" userId="5ea5c98d59b44d4b" providerId="LiveId" clId="{A52ED264-C864-416B-BFF4-46855FE833A0}" dt="2023-04-25T06:04:44.775" v="142" actId="47"/>
        <pc:sldMkLst>
          <pc:docMk/>
          <pc:sldMk cId="1525970791" sldId="275"/>
        </pc:sldMkLst>
      </pc:sldChg>
      <pc:sldMasterChg chg="modSldLayout">
        <pc:chgData name="Scruel Tao" userId="5ea5c98d59b44d4b" providerId="LiveId" clId="{A52ED264-C864-416B-BFF4-46855FE833A0}" dt="2023-04-25T06:02:10.750" v="86" actId="14100"/>
        <pc:sldMasterMkLst>
          <pc:docMk/>
          <pc:sldMasterMk cId="1766057859" sldId="2147483648"/>
        </pc:sldMasterMkLst>
        <pc:sldLayoutChg chg="modSp mod">
          <pc:chgData name="Scruel Tao" userId="5ea5c98d59b44d4b" providerId="LiveId" clId="{A52ED264-C864-416B-BFF4-46855FE833A0}" dt="2023-04-25T06:02:04.393" v="84" actId="14100"/>
          <pc:sldLayoutMkLst>
            <pc:docMk/>
            <pc:sldMasterMk cId="1766057859" sldId="2147483648"/>
            <pc:sldLayoutMk cId="2116765151" sldId="2147483650"/>
          </pc:sldLayoutMkLst>
          <pc:spChg chg="mod">
            <ac:chgData name="Scruel Tao" userId="5ea5c98d59b44d4b" providerId="LiveId" clId="{A52ED264-C864-416B-BFF4-46855FE833A0}" dt="2023-04-25T06:02:04.393" v="84" actId="14100"/>
            <ac:spMkLst>
              <pc:docMk/>
              <pc:sldMasterMk cId="1766057859" sldId="2147483648"/>
              <pc:sldLayoutMk cId="2116765151" sldId="2147483650"/>
              <ac:spMk id="7" creationId="{CC508A81-C1C7-B1D4-63BC-4C397A9B30DA}"/>
            </ac:spMkLst>
          </pc:spChg>
        </pc:sldLayoutChg>
        <pc:sldLayoutChg chg="modSp mod">
          <pc:chgData name="Scruel Tao" userId="5ea5c98d59b44d4b" providerId="LiveId" clId="{A52ED264-C864-416B-BFF4-46855FE833A0}" dt="2023-04-25T06:02:10.750" v="86" actId="14100"/>
          <pc:sldLayoutMkLst>
            <pc:docMk/>
            <pc:sldMasterMk cId="1766057859" sldId="2147483648"/>
            <pc:sldLayoutMk cId="2296489930" sldId="2147483652"/>
          </pc:sldLayoutMkLst>
          <pc:spChg chg="mod">
            <ac:chgData name="Scruel Tao" userId="5ea5c98d59b44d4b" providerId="LiveId" clId="{A52ED264-C864-416B-BFF4-46855FE833A0}" dt="2023-04-25T06:02:10.750" v="86" actId="14100"/>
            <ac:spMkLst>
              <pc:docMk/>
              <pc:sldMasterMk cId="1766057859" sldId="2147483648"/>
              <pc:sldLayoutMk cId="2296489930" sldId="2147483652"/>
              <ac:spMk id="8" creationId="{C5A5C420-1B53-618C-C968-A8FEF109459A}"/>
            </ac:spMkLst>
          </pc:spChg>
        </pc:sldLayoutChg>
      </pc:sldMasterChg>
    </pc:docChg>
  </pc:docChgLst>
  <pc:docChgLst>
    <pc:chgData name="Scruel Tao" userId="5ea5c98d59b44d4b" providerId="LiveId" clId="{42F73B06-DA81-4C67-8473-07E158E9C79B}"/>
    <pc:docChg chg="undo redo custSel addSld delSld modSld sldOrd modMainMaster">
      <pc:chgData name="Scruel Tao" userId="5ea5c98d59b44d4b" providerId="LiveId" clId="{42F73B06-DA81-4C67-8473-07E158E9C79B}" dt="2023-04-25T04:46:22.938" v="2599" actId="20577"/>
      <pc:docMkLst>
        <pc:docMk/>
      </pc:docMkLst>
      <pc:sldChg chg="addSp delSp modSp mod">
        <pc:chgData name="Scruel Tao" userId="5ea5c98d59b44d4b" providerId="LiveId" clId="{42F73B06-DA81-4C67-8473-07E158E9C79B}" dt="2023-04-25T04:46:22.938" v="2599" actId="20577"/>
        <pc:sldMkLst>
          <pc:docMk/>
          <pc:sldMk cId="1112998187" sldId="257"/>
        </pc:sldMkLst>
        <pc:spChg chg="mod">
          <ac:chgData name="Scruel Tao" userId="5ea5c98d59b44d4b" providerId="LiveId" clId="{42F73B06-DA81-4C67-8473-07E158E9C79B}" dt="2023-04-25T02:56:34.616" v="176" actId="13926"/>
          <ac:spMkLst>
            <pc:docMk/>
            <pc:sldMk cId="1112998187" sldId="257"/>
            <ac:spMk id="2" creationId="{1422DFF6-0952-1023-64E3-97184D36BE3F}"/>
          </ac:spMkLst>
        </pc:spChg>
        <pc:spChg chg="mod">
          <ac:chgData name="Scruel Tao" userId="5ea5c98d59b44d4b" providerId="LiveId" clId="{42F73B06-DA81-4C67-8473-07E158E9C79B}" dt="2023-04-25T04:46:22.938" v="2599" actId="20577"/>
          <ac:spMkLst>
            <pc:docMk/>
            <pc:sldMk cId="1112998187" sldId="257"/>
            <ac:spMk id="3" creationId="{AC7759D9-0BB4-08ED-8476-24F7D903D6DE}"/>
          </ac:spMkLst>
        </pc:spChg>
        <pc:spChg chg="add del mod">
          <ac:chgData name="Scruel Tao" userId="5ea5c98d59b44d4b" providerId="LiveId" clId="{42F73B06-DA81-4C67-8473-07E158E9C79B}" dt="2023-04-25T02:46:25.828" v="34"/>
          <ac:spMkLst>
            <pc:docMk/>
            <pc:sldMk cId="1112998187" sldId="257"/>
            <ac:spMk id="4" creationId="{A079E8C0-052B-18D5-9CF8-DD0AE74AF66B}"/>
          </ac:spMkLst>
        </pc:spChg>
        <pc:spChg chg="add del mod">
          <ac:chgData name="Scruel Tao" userId="5ea5c98d59b44d4b" providerId="LiveId" clId="{42F73B06-DA81-4C67-8473-07E158E9C79B}" dt="2023-04-25T02:53:39.318" v="165" actId="21"/>
          <ac:spMkLst>
            <pc:docMk/>
            <pc:sldMk cId="1112998187" sldId="257"/>
            <ac:spMk id="5" creationId="{6B681F1F-0DE6-B406-204C-9354D5670F8E}"/>
          </ac:spMkLst>
        </pc:spChg>
      </pc:sldChg>
      <pc:sldChg chg="addSp delSp modSp mod">
        <pc:chgData name="Scruel Tao" userId="5ea5c98d59b44d4b" providerId="LiveId" clId="{42F73B06-DA81-4C67-8473-07E158E9C79B}" dt="2023-04-25T04:46:05.667" v="2597" actId="21"/>
        <pc:sldMkLst>
          <pc:docMk/>
          <pc:sldMk cId="3636494425" sldId="258"/>
        </pc:sldMkLst>
        <pc:spChg chg="mod">
          <ac:chgData name="Scruel Tao" userId="5ea5c98d59b44d4b" providerId="LiveId" clId="{42F73B06-DA81-4C67-8473-07E158E9C79B}" dt="2023-04-25T03:22:32.151" v="867" actId="20577"/>
          <ac:spMkLst>
            <pc:docMk/>
            <pc:sldMk cId="3636494425" sldId="258"/>
            <ac:spMk id="2" creationId="{ABA783DF-49A6-7EF1-661E-C574E2C2F386}"/>
          </ac:spMkLst>
        </pc:spChg>
        <pc:spChg chg="del mod">
          <ac:chgData name="Scruel Tao" userId="5ea5c98d59b44d4b" providerId="LiveId" clId="{42F73B06-DA81-4C67-8473-07E158E9C79B}" dt="2023-04-25T03:12:42.110" v="592" actId="478"/>
          <ac:spMkLst>
            <pc:docMk/>
            <pc:sldMk cId="3636494425" sldId="258"/>
            <ac:spMk id="3" creationId="{4C14948B-081B-0FED-AF72-DA2CFEC85EB0}"/>
          </ac:spMkLst>
        </pc:spChg>
        <pc:spChg chg="add del mod">
          <ac:chgData name="Scruel Tao" userId="5ea5c98d59b44d4b" providerId="LiveId" clId="{42F73B06-DA81-4C67-8473-07E158E9C79B}" dt="2023-04-25T03:12:32.844" v="591"/>
          <ac:spMkLst>
            <pc:docMk/>
            <pc:sldMk cId="3636494425" sldId="258"/>
            <ac:spMk id="9" creationId="{BA908FC3-A0EB-F7FE-4E65-D9458F7A14A9}"/>
          </ac:spMkLst>
        </pc:spChg>
        <pc:spChg chg="add del mod">
          <ac:chgData name="Scruel Tao" userId="5ea5c98d59b44d4b" providerId="LiveId" clId="{42F73B06-DA81-4C67-8473-07E158E9C79B}" dt="2023-04-25T03:12:32.844" v="591"/>
          <ac:spMkLst>
            <pc:docMk/>
            <pc:sldMk cId="3636494425" sldId="258"/>
            <ac:spMk id="10" creationId="{FFB3B742-5269-C9DD-2CA4-966DADE8F9E0}"/>
          </ac:spMkLst>
        </pc:spChg>
        <pc:spChg chg="add del mod">
          <ac:chgData name="Scruel Tao" userId="5ea5c98d59b44d4b" providerId="LiveId" clId="{42F73B06-DA81-4C67-8473-07E158E9C79B}" dt="2023-04-25T03:12:32.844" v="591"/>
          <ac:spMkLst>
            <pc:docMk/>
            <pc:sldMk cId="3636494425" sldId="258"/>
            <ac:spMk id="11" creationId="{BA703B33-7CB6-9FD1-6308-5A66A84AE171}"/>
          </ac:spMkLst>
        </pc:spChg>
        <pc:spChg chg="add del mod">
          <ac:chgData name="Scruel Tao" userId="5ea5c98d59b44d4b" providerId="LiveId" clId="{42F73B06-DA81-4C67-8473-07E158E9C79B}" dt="2023-04-25T03:12:32.844" v="591"/>
          <ac:spMkLst>
            <pc:docMk/>
            <pc:sldMk cId="3636494425" sldId="258"/>
            <ac:spMk id="12" creationId="{151B79C1-137A-57A9-0616-3DF5499DEDE0}"/>
          </ac:spMkLst>
        </pc:spChg>
        <pc:spChg chg="add del mod">
          <ac:chgData name="Scruel Tao" userId="5ea5c98d59b44d4b" providerId="LiveId" clId="{42F73B06-DA81-4C67-8473-07E158E9C79B}" dt="2023-04-25T03:12:32.844" v="591"/>
          <ac:spMkLst>
            <pc:docMk/>
            <pc:sldMk cId="3636494425" sldId="258"/>
            <ac:spMk id="13" creationId="{CC84C452-144D-00E8-F419-9F2CFB9B199C}"/>
          </ac:spMkLst>
        </pc:spChg>
        <pc:spChg chg="add del mod">
          <ac:chgData name="Scruel Tao" userId="5ea5c98d59b44d4b" providerId="LiveId" clId="{42F73B06-DA81-4C67-8473-07E158E9C79B}" dt="2023-04-25T03:12:32.844" v="591"/>
          <ac:spMkLst>
            <pc:docMk/>
            <pc:sldMk cId="3636494425" sldId="258"/>
            <ac:spMk id="14" creationId="{399876F9-00F3-3D6A-E2DA-9E3F062548EC}"/>
          </ac:spMkLst>
        </pc:spChg>
        <pc:spChg chg="add del mod">
          <ac:chgData name="Scruel Tao" userId="5ea5c98d59b44d4b" providerId="LiveId" clId="{42F73B06-DA81-4C67-8473-07E158E9C79B}" dt="2023-04-25T03:12:32.844" v="591"/>
          <ac:spMkLst>
            <pc:docMk/>
            <pc:sldMk cId="3636494425" sldId="258"/>
            <ac:spMk id="15" creationId="{8CB8A818-E440-9338-2FD4-89160E0FAD7F}"/>
          </ac:spMkLst>
        </pc:spChg>
        <pc:spChg chg="add del mod">
          <ac:chgData name="Scruel Tao" userId="5ea5c98d59b44d4b" providerId="LiveId" clId="{42F73B06-DA81-4C67-8473-07E158E9C79B}" dt="2023-04-25T03:12:32.844" v="591"/>
          <ac:spMkLst>
            <pc:docMk/>
            <pc:sldMk cId="3636494425" sldId="258"/>
            <ac:spMk id="16" creationId="{8226402F-1940-BAAF-8CDD-A588047059AC}"/>
          </ac:spMkLst>
        </pc:spChg>
        <pc:spChg chg="add del mod">
          <ac:chgData name="Scruel Tao" userId="5ea5c98d59b44d4b" providerId="LiveId" clId="{42F73B06-DA81-4C67-8473-07E158E9C79B}" dt="2023-04-25T03:12:32.844" v="591"/>
          <ac:spMkLst>
            <pc:docMk/>
            <pc:sldMk cId="3636494425" sldId="258"/>
            <ac:spMk id="17" creationId="{46DCCA24-2144-A4FD-E167-DA7BBE5B3F6D}"/>
          </ac:spMkLst>
        </pc:spChg>
        <pc:spChg chg="add del mod">
          <ac:chgData name="Scruel Tao" userId="5ea5c98d59b44d4b" providerId="LiveId" clId="{42F73B06-DA81-4C67-8473-07E158E9C79B}" dt="2023-04-25T03:12:32.844" v="591"/>
          <ac:spMkLst>
            <pc:docMk/>
            <pc:sldMk cId="3636494425" sldId="258"/>
            <ac:spMk id="18" creationId="{545EA90B-9834-F825-8B44-305D329730D8}"/>
          </ac:spMkLst>
        </pc:spChg>
        <pc:spChg chg="add del mod">
          <ac:chgData name="Scruel Tao" userId="5ea5c98d59b44d4b" providerId="LiveId" clId="{42F73B06-DA81-4C67-8473-07E158E9C79B}" dt="2023-04-25T03:12:32.844" v="591"/>
          <ac:spMkLst>
            <pc:docMk/>
            <pc:sldMk cId="3636494425" sldId="258"/>
            <ac:spMk id="19" creationId="{2FDD208C-8CDC-5791-DB0C-46A496231D22}"/>
          </ac:spMkLst>
        </pc:spChg>
        <pc:spChg chg="add del mod">
          <ac:chgData name="Scruel Tao" userId="5ea5c98d59b44d4b" providerId="LiveId" clId="{42F73B06-DA81-4C67-8473-07E158E9C79B}" dt="2023-04-25T03:12:32.844" v="591"/>
          <ac:spMkLst>
            <pc:docMk/>
            <pc:sldMk cId="3636494425" sldId="258"/>
            <ac:spMk id="20" creationId="{A3C0FB5D-4E00-3696-61DB-E49AEE25DB09}"/>
          </ac:spMkLst>
        </pc:spChg>
        <pc:spChg chg="add del mod">
          <ac:chgData name="Scruel Tao" userId="5ea5c98d59b44d4b" providerId="LiveId" clId="{42F73B06-DA81-4C67-8473-07E158E9C79B}" dt="2023-04-25T03:12:32.844" v="591"/>
          <ac:spMkLst>
            <pc:docMk/>
            <pc:sldMk cId="3636494425" sldId="258"/>
            <ac:spMk id="21" creationId="{71F8EEF6-9A32-0A78-4E2F-950322B8AC2C}"/>
          </ac:spMkLst>
        </pc:spChg>
        <pc:spChg chg="add del mod">
          <ac:chgData name="Scruel Tao" userId="5ea5c98d59b44d4b" providerId="LiveId" clId="{42F73B06-DA81-4C67-8473-07E158E9C79B}" dt="2023-04-25T03:12:32.844" v="591"/>
          <ac:spMkLst>
            <pc:docMk/>
            <pc:sldMk cId="3636494425" sldId="258"/>
            <ac:spMk id="22" creationId="{47D5D505-F800-D76D-E7B6-F3EB87664C74}"/>
          </ac:spMkLst>
        </pc:spChg>
        <pc:spChg chg="add del mod">
          <ac:chgData name="Scruel Tao" userId="5ea5c98d59b44d4b" providerId="LiveId" clId="{42F73B06-DA81-4C67-8473-07E158E9C79B}" dt="2023-04-25T03:12:32.844" v="591"/>
          <ac:spMkLst>
            <pc:docMk/>
            <pc:sldMk cId="3636494425" sldId="258"/>
            <ac:spMk id="23" creationId="{E8A85D2B-AB1D-9C0D-08EC-934FF9D7003F}"/>
          </ac:spMkLst>
        </pc:spChg>
        <pc:spChg chg="add del mod">
          <ac:chgData name="Scruel Tao" userId="5ea5c98d59b44d4b" providerId="LiveId" clId="{42F73B06-DA81-4C67-8473-07E158E9C79B}" dt="2023-04-25T03:12:32.844" v="591"/>
          <ac:spMkLst>
            <pc:docMk/>
            <pc:sldMk cId="3636494425" sldId="258"/>
            <ac:spMk id="24" creationId="{0AC97BA1-83B0-DB02-81AC-6213009241F3}"/>
          </ac:spMkLst>
        </pc:spChg>
        <pc:spChg chg="add del mod">
          <ac:chgData name="Scruel Tao" userId="5ea5c98d59b44d4b" providerId="LiveId" clId="{42F73B06-DA81-4C67-8473-07E158E9C79B}" dt="2023-04-25T03:12:32.844" v="591"/>
          <ac:spMkLst>
            <pc:docMk/>
            <pc:sldMk cId="3636494425" sldId="258"/>
            <ac:spMk id="25" creationId="{5F1C6A34-E5FE-21CA-E715-E556C8811400}"/>
          </ac:spMkLst>
        </pc:spChg>
        <pc:spChg chg="add del mod">
          <ac:chgData name="Scruel Tao" userId="5ea5c98d59b44d4b" providerId="LiveId" clId="{42F73B06-DA81-4C67-8473-07E158E9C79B}" dt="2023-04-25T03:12:32.844" v="591"/>
          <ac:spMkLst>
            <pc:docMk/>
            <pc:sldMk cId="3636494425" sldId="258"/>
            <ac:spMk id="26" creationId="{8A7695B3-E880-A584-75A9-94BD937774FF}"/>
          </ac:spMkLst>
        </pc:spChg>
        <pc:spChg chg="add del mod">
          <ac:chgData name="Scruel Tao" userId="5ea5c98d59b44d4b" providerId="LiveId" clId="{42F73B06-DA81-4C67-8473-07E158E9C79B}" dt="2023-04-25T03:12:32.844" v="591"/>
          <ac:spMkLst>
            <pc:docMk/>
            <pc:sldMk cId="3636494425" sldId="258"/>
            <ac:spMk id="27" creationId="{DDA9CB73-5323-7074-72F0-FE213A7656CE}"/>
          </ac:spMkLst>
        </pc:spChg>
        <pc:spChg chg="add del mod">
          <ac:chgData name="Scruel Tao" userId="5ea5c98d59b44d4b" providerId="LiveId" clId="{42F73B06-DA81-4C67-8473-07E158E9C79B}" dt="2023-04-25T03:12:32.844" v="591"/>
          <ac:spMkLst>
            <pc:docMk/>
            <pc:sldMk cId="3636494425" sldId="258"/>
            <ac:spMk id="28" creationId="{BE9D20DE-121B-F6A5-4436-DF6C304DC9B4}"/>
          </ac:spMkLst>
        </pc:spChg>
        <pc:spChg chg="add del mod">
          <ac:chgData name="Scruel Tao" userId="5ea5c98d59b44d4b" providerId="LiveId" clId="{42F73B06-DA81-4C67-8473-07E158E9C79B}" dt="2023-04-25T03:12:32.844" v="591"/>
          <ac:spMkLst>
            <pc:docMk/>
            <pc:sldMk cId="3636494425" sldId="258"/>
            <ac:spMk id="29" creationId="{2DC44659-C03E-0D86-F7C0-0978EF476040}"/>
          </ac:spMkLst>
        </pc:spChg>
        <pc:spChg chg="add del mod">
          <ac:chgData name="Scruel Tao" userId="5ea5c98d59b44d4b" providerId="LiveId" clId="{42F73B06-DA81-4C67-8473-07E158E9C79B}" dt="2023-04-25T03:12:32.844" v="591"/>
          <ac:spMkLst>
            <pc:docMk/>
            <pc:sldMk cId="3636494425" sldId="258"/>
            <ac:spMk id="30" creationId="{7AEC2843-9DD8-8FE8-B5D1-A4C4D1D386A3}"/>
          </ac:spMkLst>
        </pc:spChg>
        <pc:spChg chg="add del mod">
          <ac:chgData name="Scruel Tao" userId="5ea5c98d59b44d4b" providerId="LiveId" clId="{42F73B06-DA81-4C67-8473-07E158E9C79B}" dt="2023-04-25T03:12:32.844" v="591"/>
          <ac:spMkLst>
            <pc:docMk/>
            <pc:sldMk cId="3636494425" sldId="258"/>
            <ac:spMk id="31" creationId="{444C8620-BBE0-B587-70F9-61F84356BFC9}"/>
          </ac:spMkLst>
        </pc:spChg>
        <pc:spChg chg="add del mod">
          <ac:chgData name="Scruel Tao" userId="5ea5c98d59b44d4b" providerId="LiveId" clId="{42F73B06-DA81-4C67-8473-07E158E9C79B}" dt="2023-04-25T03:12:32.844" v="591"/>
          <ac:spMkLst>
            <pc:docMk/>
            <pc:sldMk cId="3636494425" sldId="258"/>
            <ac:spMk id="32" creationId="{1A2A0E7C-32A4-D0EF-50CB-9275BA653A46}"/>
          </ac:spMkLst>
        </pc:spChg>
        <pc:spChg chg="add del mod">
          <ac:chgData name="Scruel Tao" userId="5ea5c98d59b44d4b" providerId="LiveId" clId="{42F73B06-DA81-4C67-8473-07E158E9C79B}" dt="2023-04-25T03:12:32.844" v="591"/>
          <ac:spMkLst>
            <pc:docMk/>
            <pc:sldMk cId="3636494425" sldId="258"/>
            <ac:spMk id="33" creationId="{3B0FD91E-90DC-12A5-BD5D-D4EEF984FBF9}"/>
          </ac:spMkLst>
        </pc:spChg>
        <pc:spChg chg="add del mod">
          <ac:chgData name="Scruel Tao" userId="5ea5c98d59b44d4b" providerId="LiveId" clId="{42F73B06-DA81-4C67-8473-07E158E9C79B}" dt="2023-04-25T03:12:32.844" v="591"/>
          <ac:spMkLst>
            <pc:docMk/>
            <pc:sldMk cId="3636494425" sldId="258"/>
            <ac:spMk id="34" creationId="{ADD06899-CA0E-640F-BE8C-C94B407217D8}"/>
          </ac:spMkLst>
        </pc:spChg>
        <pc:spChg chg="add del mod">
          <ac:chgData name="Scruel Tao" userId="5ea5c98d59b44d4b" providerId="LiveId" clId="{42F73B06-DA81-4C67-8473-07E158E9C79B}" dt="2023-04-25T03:12:32.844" v="591"/>
          <ac:spMkLst>
            <pc:docMk/>
            <pc:sldMk cId="3636494425" sldId="258"/>
            <ac:spMk id="35" creationId="{35DB8BD3-7EF0-88D9-611E-481E0080EB9C}"/>
          </ac:spMkLst>
        </pc:spChg>
        <pc:spChg chg="add del mod">
          <ac:chgData name="Scruel Tao" userId="5ea5c98d59b44d4b" providerId="LiveId" clId="{42F73B06-DA81-4C67-8473-07E158E9C79B}" dt="2023-04-25T03:12:32.844" v="591"/>
          <ac:spMkLst>
            <pc:docMk/>
            <pc:sldMk cId="3636494425" sldId="258"/>
            <ac:spMk id="36" creationId="{AFC9C7BA-7A24-6E3D-4442-046FA94109E5}"/>
          </ac:spMkLst>
        </pc:spChg>
        <pc:spChg chg="add del mod">
          <ac:chgData name="Scruel Tao" userId="5ea5c98d59b44d4b" providerId="LiveId" clId="{42F73B06-DA81-4C67-8473-07E158E9C79B}" dt="2023-04-25T03:12:44.503" v="593" actId="478"/>
          <ac:spMkLst>
            <pc:docMk/>
            <pc:sldMk cId="3636494425" sldId="258"/>
            <ac:spMk id="38" creationId="{A30D7F5D-9E79-2552-D499-8B7304C5F748}"/>
          </ac:spMkLst>
        </pc:spChg>
        <pc:spChg chg="add mod">
          <ac:chgData name="Scruel Tao" userId="5ea5c98d59b44d4b" providerId="LiveId" clId="{42F73B06-DA81-4C67-8473-07E158E9C79B}" dt="2023-04-25T03:22:58.685" v="884" actId="1035"/>
          <ac:spMkLst>
            <pc:docMk/>
            <pc:sldMk cId="3636494425" sldId="258"/>
            <ac:spMk id="39" creationId="{8D309316-0912-245A-36C4-6EEFCF882A6C}"/>
          </ac:spMkLst>
        </pc:spChg>
        <pc:spChg chg="add mod">
          <ac:chgData name="Scruel Tao" userId="5ea5c98d59b44d4b" providerId="LiveId" clId="{42F73B06-DA81-4C67-8473-07E158E9C79B}" dt="2023-04-25T03:22:58.685" v="884" actId="1035"/>
          <ac:spMkLst>
            <pc:docMk/>
            <pc:sldMk cId="3636494425" sldId="258"/>
            <ac:spMk id="40" creationId="{F356A7F9-408C-48AD-D73A-AB2BE2683ACE}"/>
          </ac:spMkLst>
        </pc:spChg>
        <pc:spChg chg="add mod">
          <ac:chgData name="Scruel Tao" userId="5ea5c98d59b44d4b" providerId="LiveId" clId="{42F73B06-DA81-4C67-8473-07E158E9C79B}" dt="2023-04-25T03:22:58.685" v="884" actId="1035"/>
          <ac:spMkLst>
            <pc:docMk/>
            <pc:sldMk cId="3636494425" sldId="258"/>
            <ac:spMk id="41" creationId="{A65C9C38-D9D4-4ECA-E1D0-6FE80D1FC8CB}"/>
          </ac:spMkLst>
        </pc:spChg>
        <pc:spChg chg="add mod">
          <ac:chgData name="Scruel Tao" userId="5ea5c98d59b44d4b" providerId="LiveId" clId="{42F73B06-DA81-4C67-8473-07E158E9C79B}" dt="2023-04-25T03:22:58.685" v="884" actId="1035"/>
          <ac:spMkLst>
            <pc:docMk/>
            <pc:sldMk cId="3636494425" sldId="258"/>
            <ac:spMk id="42" creationId="{7E3B9975-3062-8002-8685-35899B3AFCA8}"/>
          </ac:spMkLst>
        </pc:spChg>
        <pc:spChg chg="add mod">
          <ac:chgData name="Scruel Tao" userId="5ea5c98d59b44d4b" providerId="LiveId" clId="{42F73B06-DA81-4C67-8473-07E158E9C79B}" dt="2023-04-25T03:22:58.685" v="884" actId="1035"/>
          <ac:spMkLst>
            <pc:docMk/>
            <pc:sldMk cId="3636494425" sldId="258"/>
            <ac:spMk id="43" creationId="{3785958C-CD18-CC2E-9E0C-55A294D2F859}"/>
          </ac:spMkLst>
        </pc:spChg>
        <pc:spChg chg="add mod">
          <ac:chgData name="Scruel Tao" userId="5ea5c98d59b44d4b" providerId="LiveId" clId="{42F73B06-DA81-4C67-8473-07E158E9C79B}" dt="2023-04-25T03:22:58.685" v="884" actId="1035"/>
          <ac:spMkLst>
            <pc:docMk/>
            <pc:sldMk cId="3636494425" sldId="258"/>
            <ac:spMk id="44" creationId="{36F07874-9C56-D8E0-B1BA-7BCD3E1F71C9}"/>
          </ac:spMkLst>
        </pc:spChg>
        <pc:spChg chg="add mod">
          <ac:chgData name="Scruel Tao" userId="5ea5c98d59b44d4b" providerId="LiveId" clId="{42F73B06-DA81-4C67-8473-07E158E9C79B}" dt="2023-04-25T03:22:58.685" v="884" actId="1035"/>
          <ac:spMkLst>
            <pc:docMk/>
            <pc:sldMk cId="3636494425" sldId="258"/>
            <ac:spMk id="45" creationId="{D7E44A64-E568-6693-3D25-7CD2C9426109}"/>
          </ac:spMkLst>
        </pc:spChg>
        <pc:spChg chg="add mod">
          <ac:chgData name="Scruel Tao" userId="5ea5c98d59b44d4b" providerId="LiveId" clId="{42F73B06-DA81-4C67-8473-07E158E9C79B}" dt="2023-04-25T03:22:58.685" v="884" actId="1035"/>
          <ac:spMkLst>
            <pc:docMk/>
            <pc:sldMk cId="3636494425" sldId="258"/>
            <ac:spMk id="46" creationId="{0E1909D8-1601-DFB5-56B3-16A56AE6AFE9}"/>
          </ac:spMkLst>
        </pc:spChg>
        <pc:spChg chg="add del mod">
          <ac:chgData name="Scruel Tao" userId="5ea5c98d59b44d4b" providerId="LiveId" clId="{42F73B06-DA81-4C67-8473-07E158E9C79B}" dt="2023-04-25T03:14:09.423" v="612" actId="21"/>
          <ac:spMkLst>
            <pc:docMk/>
            <pc:sldMk cId="3636494425" sldId="258"/>
            <ac:spMk id="47" creationId="{7AD1E3F2-059C-C35B-5426-0E689F8B2312}"/>
          </ac:spMkLst>
        </pc:spChg>
        <pc:spChg chg="add mod">
          <ac:chgData name="Scruel Tao" userId="5ea5c98d59b44d4b" providerId="LiveId" clId="{42F73B06-DA81-4C67-8473-07E158E9C79B}" dt="2023-04-25T03:22:58.685" v="884" actId="1035"/>
          <ac:spMkLst>
            <pc:docMk/>
            <pc:sldMk cId="3636494425" sldId="258"/>
            <ac:spMk id="48" creationId="{8EF70B6C-10AB-C9E2-0ADD-90E337F914E7}"/>
          </ac:spMkLst>
        </pc:spChg>
        <pc:spChg chg="add mod">
          <ac:chgData name="Scruel Tao" userId="5ea5c98d59b44d4b" providerId="LiveId" clId="{42F73B06-DA81-4C67-8473-07E158E9C79B}" dt="2023-04-25T03:22:58.685" v="884" actId="1035"/>
          <ac:spMkLst>
            <pc:docMk/>
            <pc:sldMk cId="3636494425" sldId="258"/>
            <ac:spMk id="49" creationId="{3FFE2D0F-D5D7-38F6-8079-091F446C324F}"/>
          </ac:spMkLst>
        </pc:spChg>
        <pc:spChg chg="add mod">
          <ac:chgData name="Scruel Tao" userId="5ea5c98d59b44d4b" providerId="LiveId" clId="{42F73B06-DA81-4C67-8473-07E158E9C79B}" dt="2023-04-25T03:22:58.685" v="884" actId="1035"/>
          <ac:spMkLst>
            <pc:docMk/>
            <pc:sldMk cId="3636494425" sldId="258"/>
            <ac:spMk id="50" creationId="{5BDF8FF3-017B-5699-11E7-C6538205D42B}"/>
          </ac:spMkLst>
        </pc:spChg>
        <pc:spChg chg="add mod">
          <ac:chgData name="Scruel Tao" userId="5ea5c98d59b44d4b" providerId="LiveId" clId="{42F73B06-DA81-4C67-8473-07E158E9C79B}" dt="2023-04-25T03:22:58.685" v="884" actId="1035"/>
          <ac:spMkLst>
            <pc:docMk/>
            <pc:sldMk cId="3636494425" sldId="258"/>
            <ac:spMk id="51" creationId="{49EA7185-A97F-ADA5-D08B-1F009E8A86D7}"/>
          </ac:spMkLst>
        </pc:spChg>
        <pc:spChg chg="add mod">
          <ac:chgData name="Scruel Tao" userId="5ea5c98d59b44d4b" providerId="LiveId" clId="{42F73B06-DA81-4C67-8473-07E158E9C79B}" dt="2023-04-25T03:22:58.685" v="884" actId="1035"/>
          <ac:spMkLst>
            <pc:docMk/>
            <pc:sldMk cId="3636494425" sldId="258"/>
            <ac:spMk id="52" creationId="{FC361533-57CD-8F96-1954-E552EFBCB02D}"/>
          </ac:spMkLst>
        </pc:spChg>
        <pc:spChg chg="add mod">
          <ac:chgData name="Scruel Tao" userId="5ea5c98d59b44d4b" providerId="LiveId" clId="{42F73B06-DA81-4C67-8473-07E158E9C79B}" dt="2023-04-25T03:22:58.685" v="884" actId="1035"/>
          <ac:spMkLst>
            <pc:docMk/>
            <pc:sldMk cId="3636494425" sldId="258"/>
            <ac:spMk id="53" creationId="{03FE0395-4FFA-4B43-7348-8A18CD05B3DC}"/>
          </ac:spMkLst>
        </pc:spChg>
        <pc:spChg chg="add mod">
          <ac:chgData name="Scruel Tao" userId="5ea5c98d59b44d4b" providerId="LiveId" clId="{42F73B06-DA81-4C67-8473-07E158E9C79B}" dt="2023-04-25T03:22:58.685" v="884" actId="1035"/>
          <ac:spMkLst>
            <pc:docMk/>
            <pc:sldMk cId="3636494425" sldId="258"/>
            <ac:spMk id="54" creationId="{A537EA06-6625-07C6-8C40-953BDD632EAB}"/>
          </ac:spMkLst>
        </pc:spChg>
        <pc:spChg chg="add mod">
          <ac:chgData name="Scruel Tao" userId="5ea5c98d59b44d4b" providerId="LiveId" clId="{42F73B06-DA81-4C67-8473-07E158E9C79B}" dt="2023-04-25T03:22:58.685" v="884" actId="1035"/>
          <ac:spMkLst>
            <pc:docMk/>
            <pc:sldMk cId="3636494425" sldId="258"/>
            <ac:spMk id="55" creationId="{2B12582F-6DD3-2038-D5C0-F941BCEE00B4}"/>
          </ac:spMkLst>
        </pc:spChg>
        <pc:spChg chg="add mod">
          <ac:chgData name="Scruel Tao" userId="5ea5c98d59b44d4b" providerId="LiveId" clId="{42F73B06-DA81-4C67-8473-07E158E9C79B}" dt="2023-04-25T03:22:58.685" v="884" actId="1035"/>
          <ac:spMkLst>
            <pc:docMk/>
            <pc:sldMk cId="3636494425" sldId="258"/>
            <ac:spMk id="56" creationId="{95372342-D86C-DC3A-B25D-EDA6C57C1B5B}"/>
          </ac:spMkLst>
        </pc:spChg>
        <pc:spChg chg="add mod">
          <ac:chgData name="Scruel Tao" userId="5ea5c98d59b44d4b" providerId="LiveId" clId="{42F73B06-DA81-4C67-8473-07E158E9C79B}" dt="2023-04-25T03:22:58.685" v="884" actId="1035"/>
          <ac:spMkLst>
            <pc:docMk/>
            <pc:sldMk cId="3636494425" sldId="258"/>
            <ac:spMk id="57" creationId="{12B59904-5CB1-2D40-ABE3-688B2D571D7C}"/>
          </ac:spMkLst>
        </pc:spChg>
        <pc:spChg chg="add mod">
          <ac:chgData name="Scruel Tao" userId="5ea5c98d59b44d4b" providerId="LiveId" clId="{42F73B06-DA81-4C67-8473-07E158E9C79B}" dt="2023-04-25T03:22:58.685" v="884" actId="1035"/>
          <ac:spMkLst>
            <pc:docMk/>
            <pc:sldMk cId="3636494425" sldId="258"/>
            <ac:spMk id="58" creationId="{744D1BA5-DCF5-C693-3ACD-4128848197F5}"/>
          </ac:spMkLst>
        </pc:spChg>
        <pc:spChg chg="add mod">
          <ac:chgData name="Scruel Tao" userId="5ea5c98d59b44d4b" providerId="LiveId" clId="{42F73B06-DA81-4C67-8473-07E158E9C79B}" dt="2023-04-25T03:22:58.685" v="884" actId="1035"/>
          <ac:spMkLst>
            <pc:docMk/>
            <pc:sldMk cId="3636494425" sldId="258"/>
            <ac:spMk id="59" creationId="{679C6DCA-93EF-C47E-B75E-7C7F1E9F94C4}"/>
          </ac:spMkLst>
        </pc:spChg>
        <pc:spChg chg="add mod">
          <ac:chgData name="Scruel Tao" userId="5ea5c98d59b44d4b" providerId="LiveId" clId="{42F73B06-DA81-4C67-8473-07E158E9C79B}" dt="2023-04-25T03:22:58.685" v="884" actId="1035"/>
          <ac:spMkLst>
            <pc:docMk/>
            <pc:sldMk cId="3636494425" sldId="258"/>
            <ac:spMk id="60" creationId="{3B2146D0-F7C3-DCE3-BE29-F363BFE08CA2}"/>
          </ac:spMkLst>
        </pc:spChg>
        <pc:spChg chg="add mod">
          <ac:chgData name="Scruel Tao" userId="5ea5c98d59b44d4b" providerId="LiveId" clId="{42F73B06-DA81-4C67-8473-07E158E9C79B}" dt="2023-04-25T04:03:31.110" v="1011" actId="1076"/>
          <ac:spMkLst>
            <pc:docMk/>
            <pc:sldMk cId="3636494425" sldId="258"/>
            <ac:spMk id="61" creationId="{26C3A082-A7FD-FD74-BECF-67FF073E8A45}"/>
          </ac:spMkLst>
        </pc:spChg>
        <pc:spChg chg="add mod">
          <ac:chgData name="Scruel Tao" userId="5ea5c98d59b44d4b" providerId="LiveId" clId="{42F73B06-DA81-4C67-8473-07E158E9C79B}" dt="2023-04-25T04:03:39.391" v="1014" actId="1076"/>
          <ac:spMkLst>
            <pc:docMk/>
            <pc:sldMk cId="3636494425" sldId="258"/>
            <ac:spMk id="62" creationId="{9FC2C471-7E85-A661-F5F3-551B20D19794}"/>
          </ac:spMkLst>
        </pc:spChg>
        <pc:spChg chg="add mod">
          <ac:chgData name="Scruel Tao" userId="5ea5c98d59b44d4b" providerId="LiveId" clId="{42F73B06-DA81-4C67-8473-07E158E9C79B}" dt="2023-04-25T04:03:19.805" v="1006" actId="1076"/>
          <ac:spMkLst>
            <pc:docMk/>
            <pc:sldMk cId="3636494425" sldId="258"/>
            <ac:spMk id="63" creationId="{77A5EEA3-B866-173F-23BF-6F01A8D0CEFE}"/>
          </ac:spMkLst>
        </pc:spChg>
        <pc:spChg chg="add mod">
          <ac:chgData name="Scruel Tao" userId="5ea5c98d59b44d4b" providerId="LiveId" clId="{42F73B06-DA81-4C67-8473-07E158E9C79B}" dt="2023-04-25T04:03:59.363" v="1017" actId="1076"/>
          <ac:spMkLst>
            <pc:docMk/>
            <pc:sldMk cId="3636494425" sldId="258"/>
            <ac:spMk id="64" creationId="{C984414B-E85A-0C51-1947-5EF04227CEFE}"/>
          </ac:spMkLst>
        </pc:spChg>
        <pc:spChg chg="add del mod">
          <ac:chgData name="Scruel Tao" userId="5ea5c98d59b44d4b" providerId="LiveId" clId="{42F73B06-DA81-4C67-8473-07E158E9C79B}" dt="2023-04-25T04:04:43.546" v="1073" actId="1076"/>
          <ac:spMkLst>
            <pc:docMk/>
            <pc:sldMk cId="3636494425" sldId="258"/>
            <ac:spMk id="65" creationId="{2CF429CA-16B1-CEDA-46DC-D37D290690D4}"/>
          </ac:spMkLst>
        </pc:spChg>
        <pc:spChg chg="add mod">
          <ac:chgData name="Scruel Tao" userId="5ea5c98d59b44d4b" providerId="LiveId" clId="{42F73B06-DA81-4C67-8473-07E158E9C79B}" dt="2023-04-25T04:15:36.300" v="1328" actId="2711"/>
          <ac:spMkLst>
            <pc:docMk/>
            <pc:sldMk cId="3636494425" sldId="258"/>
            <ac:spMk id="66" creationId="{983A5980-DFF1-C5D2-408C-E0485B57A0C0}"/>
          </ac:spMkLst>
        </pc:spChg>
        <pc:spChg chg="add mod">
          <ac:chgData name="Scruel Tao" userId="5ea5c98d59b44d4b" providerId="LiveId" clId="{42F73B06-DA81-4C67-8473-07E158E9C79B}" dt="2023-04-25T03:22:58.685" v="884" actId="1035"/>
          <ac:spMkLst>
            <pc:docMk/>
            <pc:sldMk cId="3636494425" sldId="258"/>
            <ac:spMk id="69" creationId="{80550B4F-EFB3-A7EC-B14D-B081DE9BA42B}"/>
          </ac:spMkLst>
        </pc:spChg>
        <pc:spChg chg="add del mod">
          <ac:chgData name="Scruel Tao" userId="5ea5c98d59b44d4b" providerId="LiveId" clId="{42F73B06-DA81-4C67-8473-07E158E9C79B}" dt="2023-04-25T04:14:46.122" v="1253"/>
          <ac:spMkLst>
            <pc:docMk/>
            <pc:sldMk cId="3636494425" sldId="258"/>
            <ac:spMk id="70" creationId="{8FD26C44-A566-6E98-AD97-3143525A0D1A}"/>
          </ac:spMkLst>
        </pc:spChg>
        <pc:spChg chg="add mod">
          <ac:chgData name="Scruel Tao" userId="5ea5c98d59b44d4b" providerId="LiveId" clId="{42F73B06-DA81-4C67-8473-07E158E9C79B}" dt="2023-04-25T04:15:45.148" v="1329" actId="20577"/>
          <ac:spMkLst>
            <pc:docMk/>
            <pc:sldMk cId="3636494425" sldId="258"/>
            <ac:spMk id="71" creationId="{67A30D04-38D0-D20E-4EE8-EE121DB259C0}"/>
          </ac:spMkLst>
        </pc:spChg>
        <pc:spChg chg="add del mod">
          <ac:chgData name="Scruel Tao" userId="5ea5c98d59b44d4b" providerId="LiveId" clId="{42F73B06-DA81-4C67-8473-07E158E9C79B}" dt="2023-04-25T04:46:05.667" v="2597" actId="21"/>
          <ac:spMkLst>
            <pc:docMk/>
            <pc:sldMk cId="3636494425" sldId="258"/>
            <ac:spMk id="73" creationId="{84DDD523-FA55-B2B2-276E-52F418F47C13}"/>
          </ac:spMkLst>
        </pc:spChg>
        <pc:picChg chg="del">
          <ac:chgData name="Scruel Tao" userId="5ea5c98d59b44d4b" providerId="LiveId" clId="{42F73B06-DA81-4C67-8473-07E158E9C79B}" dt="2023-04-25T03:10:54.140" v="585" actId="478"/>
          <ac:picMkLst>
            <pc:docMk/>
            <pc:sldMk cId="3636494425" sldId="258"/>
            <ac:picMk id="5" creationId="{C5E50AA4-F82C-6E14-E269-5451494306AE}"/>
          </ac:picMkLst>
        </pc:picChg>
        <pc:picChg chg="add del">
          <ac:chgData name="Scruel Tao" userId="5ea5c98d59b44d4b" providerId="LiveId" clId="{42F73B06-DA81-4C67-8473-07E158E9C79B}" dt="2023-04-25T03:10:56.658" v="587" actId="22"/>
          <ac:picMkLst>
            <pc:docMk/>
            <pc:sldMk cId="3636494425" sldId="258"/>
            <ac:picMk id="6" creationId="{4E201ED9-0F1A-8825-D720-1B2ECE3A082B}"/>
          </ac:picMkLst>
        </pc:picChg>
        <pc:picChg chg="add del">
          <ac:chgData name="Scruel Tao" userId="5ea5c98d59b44d4b" providerId="LiveId" clId="{42F73B06-DA81-4C67-8473-07E158E9C79B}" dt="2023-04-25T03:11:01.295" v="589" actId="22"/>
          <ac:picMkLst>
            <pc:docMk/>
            <pc:sldMk cId="3636494425" sldId="258"/>
            <ac:picMk id="8" creationId="{A5393E97-7327-273F-FFB8-059909458AA8}"/>
          </ac:picMkLst>
        </pc:picChg>
        <pc:picChg chg="add mod modCrop">
          <ac:chgData name="Scruel Tao" userId="5ea5c98d59b44d4b" providerId="LiveId" clId="{42F73B06-DA81-4C67-8473-07E158E9C79B}" dt="2023-04-25T03:22:58.685" v="884" actId="1035"/>
          <ac:picMkLst>
            <pc:docMk/>
            <pc:sldMk cId="3636494425" sldId="258"/>
            <ac:picMk id="68" creationId="{50E66276-9285-8541-5867-A74B28A14697}"/>
          </ac:picMkLst>
        </pc:picChg>
      </pc:sldChg>
      <pc:sldChg chg="addSp delSp modSp mod setBg">
        <pc:chgData name="Scruel Tao" userId="5ea5c98d59b44d4b" providerId="LiveId" clId="{42F73B06-DA81-4C67-8473-07E158E9C79B}" dt="2023-04-25T02:53:33.423" v="163" actId="1076"/>
        <pc:sldMkLst>
          <pc:docMk/>
          <pc:sldMk cId="0" sldId="260"/>
        </pc:sldMkLst>
        <pc:spChg chg="add mod">
          <ac:chgData name="Scruel Tao" userId="5ea5c98d59b44d4b" providerId="LiveId" clId="{42F73B06-DA81-4C67-8473-07E158E9C79B}" dt="2023-04-25T02:46:50.579" v="40" actId="14100"/>
          <ac:spMkLst>
            <pc:docMk/>
            <pc:sldMk cId="0" sldId="260"/>
            <ac:spMk id="3" creationId="{C8068F35-EF78-6218-F528-48E9ED924DF4}"/>
          </ac:spMkLst>
        </pc:spChg>
        <pc:spChg chg="mod">
          <ac:chgData name="Scruel Tao" userId="5ea5c98d59b44d4b" providerId="LiveId" clId="{42F73B06-DA81-4C67-8473-07E158E9C79B}" dt="2023-04-25T02:53:26.055" v="159" actId="1035"/>
          <ac:spMkLst>
            <pc:docMk/>
            <pc:sldMk cId="0" sldId="260"/>
            <ac:spMk id="1227783" creationId="{F7B3941E-B689-22D6-F18C-358E4BAEDF5F}"/>
          </ac:spMkLst>
        </pc:spChg>
        <pc:spChg chg="mod">
          <ac:chgData name="Scruel Tao" userId="5ea5c98d59b44d4b" providerId="LiveId" clId="{42F73B06-DA81-4C67-8473-07E158E9C79B}" dt="2023-04-25T02:53:33.423" v="163" actId="1076"/>
          <ac:spMkLst>
            <pc:docMk/>
            <pc:sldMk cId="0" sldId="260"/>
            <ac:spMk id="1227786" creationId="{C3F4DD20-8FA3-3CB0-19B6-FE0240B92A34}"/>
          </ac:spMkLst>
        </pc:spChg>
        <pc:picChg chg="del mod">
          <ac:chgData name="Scruel Tao" userId="5ea5c98d59b44d4b" providerId="LiveId" clId="{42F73B06-DA81-4C67-8473-07E158E9C79B}" dt="2023-04-25T02:46:16.950" v="32" actId="21"/>
          <ac:picMkLst>
            <pc:docMk/>
            <pc:sldMk cId="0" sldId="260"/>
            <ac:picMk id="4" creationId="{E03AF484-A892-E4D7-A8C4-A4C7AE20944E}"/>
          </ac:picMkLst>
        </pc:picChg>
        <pc:picChg chg="add del mod">
          <ac:chgData name="Scruel Tao" userId="5ea5c98d59b44d4b" providerId="LiveId" clId="{42F73B06-DA81-4C67-8473-07E158E9C79B}" dt="2023-04-25T02:51:04.016" v="96" actId="478"/>
          <ac:picMkLst>
            <pc:docMk/>
            <pc:sldMk cId="0" sldId="260"/>
            <ac:picMk id="6" creationId="{8F6BAC62-D56B-39BA-33C7-4611D64596BC}"/>
          </ac:picMkLst>
        </pc:picChg>
        <pc:picChg chg="add del mod">
          <ac:chgData name="Scruel Tao" userId="5ea5c98d59b44d4b" providerId="LiveId" clId="{42F73B06-DA81-4C67-8473-07E158E9C79B}" dt="2023-04-25T02:47:43.315" v="45" actId="21"/>
          <ac:picMkLst>
            <pc:docMk/>
            <pc:sldMk cId="0" sldId="260"/>
            <ac:picMk id="7" creationId="{C72527C3-67E6-8459-C50A-5CD316C89F12}"/>
          </ac:picMkLst>
        </pc:picChg>
        <pc:picChg chg="add del mod">
          <ac:chgData name="Scruel Tao" userId="5ea5c98d59b44d4b" providerId="LiveId" clId="{42F73B06-DA81-4C67-8473-07E158E9C79B}" dt="2023-04-25T02:50:45.954" v="93" actId="21"/>
          <ac:picMkLst>
            <pc:docMk/>
            <pc:sldMk cId="0" sldId="260"/>
            <ac:picMk id="9" creationId="{9C9D0ECD-1A79-8980-91B8-78E845B3174D}"/>
          </ac:picMkLst>
        </pc:picChg>
        <pc:picChg chg="add mod">
          <ac:chgData name="Scruel Tao" userId="5ea5c98d59b44d4b" providerId="LiveId" clId="{42F73B06-DA81-4C67-8473-07E158E9C79B}" dt="2023-04-25T02:52:07.147" v="148" actId="1035"/>
          <ac:picMkLst>
            <pc:docMk/>
            <pc:sldMk cId="0" sldId="260"/>
            <ac:picMk id="11" creationId="{4C6E84E5-1708-27F1-0BCD-1C6D65C46764}"/>
          </ac:picMkLst>
        </pc:picChg>
      </pc:sldChg>
      <pc:sldChg chg="modSp mod">
        <pc:chgData name="Scruel Tao" userId="5ea5c98d59b44d4b" providerId="LiveId" clId="{42F73B06-DA81-4C67-8473-07E158E9C79B}" dt="2023-04-25T04:33:58.711" v="1576" actId="13926"/>
        <pc:sldMkLst>
          <pc:docMk/>
          <pc:sldMk cId="3416507657" sldId="265"/>
        </pc:sldMkLst>
        <pc:spChg chg="mod">
          <ac:chgData name="Scruel Tao" userId="5ea5c98d59b44d4b" providerId="LiveId" clId="{42F73B06-DA81-4C67-8473-07E158E9C79B}" dt="2023-04-25T04:33:58.711" v="1576" actId="13926"/>
          <ac:spMkLst>
            <pc:docMk/>
            <pc:sldMk cId="3416507657" sldId="265"/>
            <ac:spMk id="5" creationId="{334FF01F-2A65-44F6-34F9-69AC934A31D7}"/>
          </ac:spMkLst>
        </pc:spChg>
      </pc:sldChg>
      <pc:sldChg chg="addSp delSp modSp mod">
        <pc:chgData name="Scruel Tao" userId="5ea5c98d59b44d4b" providerId="LiveId" clId="{42F73B06-DA81-4C67-8473-07E158E9C79B}" dt="2023-04-25T04:24:38.061" v="1389" actId="1076"/>
        <pc:sldMkLst>
          <pc:docMk/>
          <pc:sldMk cId="192831406" sldId="270"/>
        </pc:sldMkLst>
        <pc:picChg chg="add del mod">
          <ac:chgData name="Scruel Tao" userId="5ea5c98d59b44d4b" providerId="LiveId" clId="{42F73B06-DA81-4C67-8473-07E158E9C79B}" dt="2023-04-25T04:24:24.360" v="1384" actId="478"/>
          <ac:picMkLst>
            <pc:docMk/>
            <pc:sldMk cId="192831406" sldId="270"/>
            <ac:picMk id="4" creationId="{BA240ED0-0734-A001-F383-C18129C3CB90}"/>
          </ac:picMkLst>
        </pc:picChg>
        <pc:picChg chg="add mod">
          <ac:chgData name="Scruel Tao" userId="5ea5c98d59b44d4b" providerId="LiveId" clId="{42F73B06-DA81-4C67-8473-07E158E9C79B}" dt="2023-04-25T04:24:38.061" v="1389" actId="1076"/>
          <ac:picMkLst>
            <pc:docMk/>
            <pc:sldMk cId="192831406" sldId="270"/>
            <ac:picMk id="7" creationId="{1CAC3588-E08A-3D80-6CFF-0894136F15D6}"/>
          </ac:picMkLst>
        </pc:picChg>
        <pc:picChg chg="mod">
          <ac:chgData name="Scruel Tao" userId="5ea5c98d59b44d4b" providerId="LiveId" clId="{42F73B06-DA81-4C67-8473-07E158E9C79B}" dt="2023-04-25T04:23:22.248" v="1378" actId="1076"/>
          <ac:picMkLst>
            <pc:docMk/>
            <pc:sldMk cId="192831406" sldId="270"/>
            <ac:picMk id="10" creationId="{ED7D2C24-3911-466C-3E76-669FC1671250}"/>
          </ac:picMkLst>
        </pc:picChg>
        <pc:picChg chg="del mod">
          <ac:chgData name="Scruel Tao" userId="5ea5c98d59b44d4b" providerId="LiveId" clId="{42F73B06-DA81-4C67-8473-07E158E9C79B}" dt="2023-04-25T04:23:48.612" v="1379" actId="478"/>
          <ac:picMkLst>
            <pc:docMk/>
            <pc:sldMk cId="192831406" sldId="270"/>
            <ac:picMk id="12" creationId="{A8B42638-E2EC-8913-3326-65DFC6BFA414}"/>
          </ac:picMkLst>
        </pc:picChg>
      </pc:sldChg>
      <pc:sldChg chg="addSp delSp modSp mod delAnim modAnim">
        <pc:chgData name="Scruel Tao" userId="5ea5c98d59b44d4b" providerId="LiveId" clId="{42F73B06-DA81-4C67-8473-07E158E9C79B}" dt="2023-04-25T04:29:20.121" v="1450"/>
        <pc:sldMkLst>
          <pc:docMk/>
          <pc:sldMk cId="1301849154" sldId="273"/>
        </pc:sldMkLst>
        <pc:spChg chg="mod">
          <ac:chgData name="Scruel Tao" userId="5ea5c98d59b44d4b" providerId="LiveId" clId="{42F73B06-DA81-4C67-8473-07E158E9C79B}" dt="2023-04-25T04:25:53.804" v="1402" actId="1076"/>
          <ac:spMkLst>
            <pc:docMk/>
            <pc:sldMk cId="1301849154" sldId="273"/>
            <ac:spMk id="2" creationId="{ABA783DF-49A6-7EF1-661E-C574E2C2F386}"/>
          </ac:spMkLst>
        </pc:spChg>
        <pc:spChg chg="mod">
          <ac:chgData name="Scruel Tao" userId="5ea5c98d59b44d4b" providerId="LiveId" clId="{42F73B06-DA81-4C67-8473-07E158E9C79B}" dt="2023-04-25T04:16:41.089" v="1348" actId="20577"/>
          <ac:spMkLst>
            <pc:docMk/>
            <pc:sldMk cId="1301849154" sldId="273"/>
            <ac:spMk id="5" creationId="{334FF01F-2A65-44F6-34F9-69AC934A31D7}"/>
          </ac:spMkLst>
        </pc:spChg>
        <pc:spChg chg="add del mod">
          <ac:chgData name="Scruel Tao" userId="5ea5c98d59b44d4b" providerId="LiveId" clId="{42F73B06-DA81-4C67-8473-07E158E9C79B}" dt="2023-04-25T04:16:25.041" v="1337" actId="478"/>
          <ac:spMkLst>
            <pc:docMk/>
            <pc:sldMk cId="1301849154" sldId="273"/>
            <ac:spMk id="6" creationId="{D379A5A2-B7F4-7CE4-82E1-ED8CB1E0E7F0}"/>
          </ac:spMkLst>
        </pc:spChg>
        <pc:picChg chg="del">
          <ac:chgData name="Scruel Tao" userId="5ea5c98d59b44d4b" providerId="LiveId" clId="{42F73B06-DA81-4C67-8473-07E158E9C79B}" dt="2023-04-25T04:16:06.231" v="1332" actId="21"/>
          <ac:picMkLst>
            <pc:docMk/>
            <pc:sldMk cId="1301849154" sldId="273"/>
            <ac:picMk id="4" creationId="{0A002240-4414-DA2D-96E9-81195475F4D9}"/>
          </ac:picMkLst>
        </pc:picChg>
        <pc:picChg chg="del mod">
          <ac:chgData name="Scruel Tao" userId="5ea5c98d59b44d4b" providerId="LiveId" clId="{42F73B06-DA81-4C67-8473-07E158E9C79B}" dt="2023-04-25T04:22:09.009" v="1373" actId="478"/>
          <ac:picMkLst>
            <pc:docMk/>
            <pc:sldMk cId="1301849154" sldId="273"/>
            <ac:picMk id="7" creationId="{039AB04D-EA90-8BDD-A9C6-599C7C25DC63}"/>
          </ac:picMkLst>
        </pc:picChg>
        <pc:picChg chg="add mod">
          <ac:chgData name="Scruel Tao" userId="5ea5c98d59b44d4b" providerId="LiveId" clId="{42F73B06-DA81-4C67-8473-07E158E9C79B}" dt="2023-04-25T04:28:10.588" v="1434" actId="14100"/>
          <ac:picMkLst>
            <pc:docMk/>
            <pc:sldMk cId="1301849154" sldId="273"/>
            <ac:picMk id="9" creationId="{856C34C2-C1AC-15ED-2698-F7795C446412}"/>
          </ac:picMkLst>
        </pc:picChg>
        <pc:picChg chg="del">
          <ac:chgData name="Scruel Tao" userId="5ea5c98d59b44d4b" providerId="LiveId" clId="{42F73B06-DA81-4C67-8473-07E158E9C79B}" dt="2023-04-25T04:16:04.918" v="1331" actId="21"/>
          <ac:picMkLst>
            <pc:docMk/>
            <pc:sldMk cId="1301849154" sldId="273"/>
            <ac:picMk id="11" creationId="{F56CF5C9-083E-9020-8D45-F23AB3CF38CE}"/>
          </ac:picMkLst>
        </pc:picChg>
        <pc:picChg chg="add mod">
          <ac:chgData name="Scruel Tao" userId="5ea5c98d59b44d4b" providerId="LiveId" clId="{42F73B06-DA81-4C67-8473-07E158E9C79B}" dt="2023-04-25T04:28:14.645" v="1435" actId="14100"/>
          <ac:picMkLst>
            <pc:docMk/>
            <pc:sldMk cId="1301849154" sldId="273"/>
            <ac:picMk id="12" creationId="{2335BBB0-B3B7-E025-7233-A20DDD1960BD}"/>
          </ac:picMkLst>
        </pc:picChg>
        <pc:picChg chg="add mod">
          <ac:chgData name="Scruel Tao" userId="5ea5c98d59b44d4b" providerId="LiveId" clId="{42F73B06-DA81-4C67-8473-07E158E9C79B}" dt="2023-04-25T04:28:18.732" v="1436" actId="14100"/>
          <ac:picMkLst>
            <pc:docMk/>
            <pc:sldMk cId="1301849154" sldId="273"/>
            <ac:picMk id="14" creationId="{8F029D3B-108E-907E-31CE-8D6B0831DC14}"/>
          </ac:picMkLst>
        </pc:picChg>
      </pc:sldChg>
      <pc:sldChg chg="modSp modAnim">
        <pc:chgData name="Scruel Tao" userId="5ea5c98d59b44d4b" providerId="LiveId" clId="{42F73B06-DA81-4C67-8473-07E158E9C79B}" dt="2023-04-25T04:33:38.940" v="1574" actId="20578"/>
        <pc:sldMkLst>
          <pc:docMk/>
          <pc:sldMk cId="1525970791" sldId="275"/>
        </pc:sldMkLst>
        <pc:spChg chg="mod">
          <ac:chgData name="Scruel Tao" userId="5ea5c98d59b44d4b" providerId="LiveId" clId="{42F73B06-DA81-4C67-8473-07E158E9C79B}" dt="2023-04-25T04:33:36.991" v="1573" actId="20578"/>
          <ac:spMkLst>
            <pc:docMk/>
            <pc:sldMk cId="1525970791" sldId="275"/>
            <ac:spMk id="5" creationId="{334FF01F-2A65-44F6-34F9-69AC934A31D7}"/>
          </ac:spMkLst>
        </pc:spChg>
      </pc:sldChg>
      <pc:sldChg chg="modSp add mod modAnim modNotesTx">
        <pc:chgData name="Scruel Tao" userId="5ea5c98d59b44d4b" providerId="LiveId" clId="{42F73B06-DA81-4C67-8473-07E158E9C79B}" dt="2023-04-25T04:43:34.245" v="2583" actId="20577"/>
        <pc:sldMkLst>
          <pc:docMk/>
          <pc:sldMk cId="1751565490" sldId="276"/>
        </pc:sldMkLst>
        <pc:spChg chg="mod">
          <ac:chgData name="Scruel Tao" userId="5ea5c98d59b44d4b" providerId="LiveId" clId="{42F73B06-DA81-4C67-8473-07E158E9C79B}" dt="2023-04-25T02:59:39.051" v="198" actId="20577"/>
          <ac:spMkLst>
            <pc:docMk/>
            <pc:sldMk cId="1751565490" sldId="276"/>
            <ac:spMk id="2" creationId="{ABA783DF-49A6-7EF1-661E-C574E2C2F386}"/>
          </ac:spMkLst>
        </pc:spChg>
        <pc:spChg chg="mod">
          <ac:chgData name="Scruel Tao" userId="5ea5c98d59b44d4b" providerId="LiveId" clId="{42F73B06-DA81-4C67-8473-07E158E9C79B}" dt="2023-04-25T04:43:34.245" v="2583" actId="20577"/>
          <ac:spMkLst>
            <pc:docMk/>
            <pc:sldMk cId="1751565490" sldId="276"/>
            <ac:spMk id="3" creationId="{9E0BA8B8-92DA-1AC9-79B9-A552D184BB54}"/>
          </ac:spMkLst>
        </pc:spChg>
      </pc:sldChg>
      <pc:sldChg chg="delSp modSp add del mod delAnim">
        <pc:chgData name="Scruel Tao" userId="5ea5c98d59b44d4b" providerId="LiveId" clId="{42F73B06-DA81-4C67-8473-07E158E9C79B}" dt="2023-04-25T04:28:31.173" v="1437" actId="47"/>
        <pc:sldMkLst>
          <pc:docMk/>
          <pc:sldMk cId="1867533738" sldId="277"/>
        </pc:sldMkLst>
        <pc:picChg chg="mod">
          <ac:chgData name="Scruel Tao" userId="5ea5c98d59b44d4b" providerId="LiveId" clId="{42F73B06-DA81-4C67-8473-07E158E9C79B}" dt="2023-04-25T04:16:59.169" v="1350" actId="1076"/>
          <ac:picMkLst>
            <pc:docMk/>
            <pc:sldMk cId="1867533738" sldId="277"/>
            <ac:picMk id="4" creationId="{0A002240-4414-DA2D-96E9-81195475F4D9}"/>
          </ac:picMkLst>
        </pc:picChg>
        <pc:picChg chg="del mod">
          <ac:chgData name="Scruel Tao" userId="5ea5c98d59b44d4b" providerId="LiveId" clId="{42F73B06-DA81-4C67-8473-07E158E9C79B}" dt="2023-04-25T04:16:17.170" v="1335" actId="21"/>
          <ac:picMkLst>
            <pc:docMk/>
            <pc:sldMk cId="1867533738" sldId="277"/>
            <ac:picMk id="7" creationId="{039AB04D-EA90-8BDD-A9C6-599C7C25DC63}"/>
          </ac:picMkLst>
        </pc:picChg>
        <pc:picChg chg="mod">
          <ac:chgData name="Scruel Tao" userId="5ea5c98d59b44d4b" providerId="LiveId" clId="{42F73B06-DA81-4C67-8473-07E158E9C79B}" dt="2023-04-25T04:16:15.098" v="1333" actId="1076"/>
          <ac:picMkLst>
            <pc:docMk/>
            <pc:sldMk cId="1867533738" sldId="277"/>
            <ac:picMk id="11" creationId="{F56CF5C9-083E-9020-8D45-F23AB3CF38CE}"/>
          </ac:picMkLst>
        </pc:picChg>
      </pc:sldChg>
      <pc:sldChg chg="delSp modSp add del mod ord delAnim modAnim">
        <pc:chgData name="Scruel Tao" userId="5ea5c98d59b44d4b" providerId="LiveId" clId="{42F73B06-DA81-4C67-8473-07E158E9C79B}" dt="2023-04-25T04:28:33.324" v="1438" actId="47"/>
        <pc:sldMkLst>
          <pc:docMk/>
          <pc:sldMk cId="652576724" sldId="278"/>
        </pc:sldMkLst>
        <pc:spChg chg="mod">
          <ac:chgData name="Scruel Tao" userId="5ea5c98d59b44d4b" providerId="LiveId" clId="{42F73B06-DA81-4C67-8473-07E158E9C79B}" dt="2023-04-25T04:18:00.412" v="1369" actId="1076"/>
          <ac:spMkLst>
            <pc:docMk/>
            <pc:sldMk cId="652576724" sldId="278"/>
            <ac:spMk id="5" creationId="{334FF01F-2A65-44F6-34F9-69AC934A31D7}"/>
          </ac:spMkLst>
        </pc:spChg>
        <pc:picChg chg="mod">
          <ac:chgData name="Scruel Tao" userId="5ea5c98d59b44d4b" providerId="LiveId" clId="{42F73B06-DA81-4C67-8473-07E158E9C79B}" dt="2023-04-25T04:18:10.404" v="1371" actId="1076"/>
          <ac:picMkLst>
            <pc:docMk/>
            <pc:sldMk cId="652576724" sldId="278"/>
            <ac:picMk id="4" creationId="{0A002240-4414-DA2D-96E9-81195475F4D9}"/>
          </ac:picMkLst>
        </pc:picChg>
        <pc:picChg chg="del">
          <ac:chgData name="Scruel Tao" userId="5ea5c98d59b44d4b" providerId="LiveId" clId="{42F73B06-DA81-4C67-8473-07E158E9C79B}" dt="2023-04-25T04:17:14.096" v="1359" actId="478"/>
          <ac:picMkLst>
            <pc:docMk/>
            <pc:sldMk cId="652576724" sldId="278"/>
            <ac:picMk id="11" creationId="{F56CF5C9-083E-9020-8D45-F23AB3CF38CE}"/>
          </ac:picMkLst>
        </pc:picChg>
      </pc:sldChg>
      <pc:sldMasterChg chg="modSldLayout">
        <pc:chgData name="Scruel Tao" userId="5ea5c98d59b44d4b" providerId="LiveId" clId="{42F73B06-DA81-4C67-8473-07E158E9C79B}" dt="2023-04-25T04:46:11.808" v="2598" actId="21"/>
        <pc:sldMasterMkLst>
          <pc:docMk/>
          <pc:sldMasterMk cId="1766057859" sldId="2147483648"/>
        </pc:sldMasterMkLst>
        <pc:sldLayoutChg chg="addSp delSp modSp mod">
          <pc:chgData name="Scruel Tao" userId="5ea5c98d59b44d4b" providerId="LiveId" clId="{42F73B06-DA81-4C67-8473-07E158E9C79B}" dt="2023-04-25T04:46:11.808" v="2598" actId="21"/>
          <pc:sldLayoutMkLst>
            <pc:docMk/>
            <pc:sldMasterMk cId="1766057859" sldId="2147483648"/>
            <pc:sldLayoutMk cId="2116765151" sldId="2147483650"/>
          </pc:sldLayoutMkLst>
          <pc:spChg chg="mod">
            <ac:chgData name="Scruel Tao" userId="5ea5c98d59b44d4b" providerId="LiveId" clId="{42F73B06-DA81-4C67-8473-07E158E9C79B}" dt="2023-04-25T03:04:17.371" v="475" actId="1036"/>
            <ac:spMkLst>
              <pc:docMk/>
              <pc:sldMasterMk cId="1766057859" sldId="2147483648"/>
              <pc:sldLayoutMk cId="2116765151" sldId="2147483650"/>
              <ac:spMk id="2" creationId="{9556AB55-80C6-28AF-0C73-3819184EC6FC}"/>
            </ac:spMkLst>
          </pc:spChg>
          <pc:spChg chg="mod">
            <ac:chgData name="Scruel Tao" userId="5ea5c98d59b44d4b" providerId="LiveId" clId="{42F73B06-DA81-4C67-8473-07E158E9C79B}" dt="2023-04-25T03:04:19.618" v="480" actId="1036"/>
            <ac:spMkLst>
              <pc:docMk/>
              <pc:sldMasterMk cId="1766057859" sldId="2147483648"/>
              <pc:sldLayoutMk cId="2116765151" sldId="2147483650"/>
              <ac:spMk id="3" creationId="{9C7469E7-ED7E-A1F2-48AF-DF31AAC06407}"/>
            </ac:spMkLst>
          </pc:spChg>
          <pc:spChg chg="add mod">
            <ac:chgData name="Scruel Tao" userId="5ea5c98d59b44d4b" providerId="LiveId" clId="{42F73B06-DA81-4C67-8473-07E158E9C79B}" dt="2023-04-25T02:54:57.108" v="167"/>
            <ac:spMkLst>
              <pc:docMk/>
              <pc:sldMasterMk cId="1766057859" sldId="2147483648"/>
              <pc:sldLayoutMk cId="2116765151" sldId="2147483650"/>
              <ac:spMk id="7" creationId="{CC508A81-C1C7-B1D4-63BC-4C397A9B30DA}"/>
            </ac:spMkLst>
          </pc:spChg>
          <pc:spChg chg="add del mod">
            <ac:chgData name="Scruel Tao" userId="5ea5c98d59b44d4b" providerId="LiveId" clId="{42F73B06-DA81-4C67-8473-07E158E9C79B}" dt="2023-04-25T04:46:11.808" v="2598" actId="21"/>
            <ac:spMkLst>
              <pc:docMk/>
              <pc:sldMasterMk cId="1766057859" sldId="2147483648"/>
              <pc:sldLayoutMk cId="2116765151" sldId="2147483650"/>
              <ac:spMk id="8" creationId="{7937C967-209E-6EA9-70B0-A293E9C7384E}"/>
            </ac:spMkLst>
          </pc:spChg>
        </pc:sldLayoutChg>
        <pc:sldLayoutChg chg="addSp modSp mod">
          <pc:chgData name="Scruel Tao" userId="5ea5c98d59b44d4b" providerId="LiveId" clId="{42F73B06-DA81-4C67-8473-07E158E9C79B}" dt="2023-04-25T03:04:13.005" v="473" actId="1036"/>
          <pc:sldLayoutMkLst>
            <pc:docMk/>
            <pc:sldMasterMk cId="1766057859" sldId="2147483648"/>
            <pc:sldLayoutMk cId="2296489930" sldId="2147483652"/>
          </pc:sldLayoutMkLst>
          <pc:spChg chg="mod">
            <ac:chgData name="Scruel Tao" userId="5ea5c98d59b44d4b" providerId="LiveId" clId="{42F73B06-DA81-4C67-8473-07E158E9C79B}" dt="2023-04-25T03:04:09.093" v="469" actId="1036"/>
            <ac:spMkLst>
              <pc:docMk/>
              <pc:sldMasterMk cId="1766057859" sldId="2147483648"/>
              <pc:sldLayoutMk cId="2296489930" sldId="2147483652"/>
              <ac:spMk id="2" creationId="{CC2F2AEB-03A9-6F28-C6C8-209647EB94BF}"/>
            </ac:spMkLst>
          </pc:spChg>
          <pc:spChg chg="mod">
            <ac:chgData name="Scruel Tao" userId="5ea5c98d59b44d4b" providerId="LiveId" clId="{42F73B06-DA81-4C67-8473-07E158E9C79B}" dt="2023-04-25T03:04:11.009" v="471" actId="1036"/>
            <ac:spMkLst>
              <pc:docMk/>
              <pc:sldMasterMk cId="1766057859" sldId="2147483648"/>
              <pc:sldLayoutMk cId="2296489930" sldId="2147483652"/>
              <ac:spMk id="3" creationId="{FA361A1F-DD24-D4DC-FDF8-14089EDC7CAD}"/>
            </ac:spMkLst>
          </pc:spChg>
          <pc:spChg chg="mod">
            <ac:chgData name="Scruel Tao" userId="5ea5c98d59b44d4b" providerId="LiveId" clId="{42F73B06-DA81-4C67-8473-07E158E9C79B}" dt="2023-04-25T03:04:13.005" v="473" actId="1036"/>
            <ac:spMkLst>
              <pc:docMk/>
              <pc:sldMasterMk cId="1766057859" sldId="2147483648"/>
              <pc:sldLayoutMk cId="2296489930" sldId="2147483652"/>
              <ac:spMk id="4" creationId="{F7656781-5A02-AEE4-2F0C-71BC7C17E38F}"/>
            </ac:spMkLst>
          </pc:spChg>
          <pc:spChg chg="add mod">
            <ac:chgData name="Scruel Tao" userId="5ea5c98d59b44d4b" providerId="LiveId" clId="{42F73B06-DA81-4C67-8473-07E158E9C79B}" dt="2023-04-25T02:54:08.050" v="166"/>
            <ac:spMkLst>
              <pc:docMk/>
              <pc:sldMasterMk cId="1766057859" sldId="2147483648"/>
              <pc:sldLayoutMk cId="2296489930" sldId="2147483652"/>
              <ac:spMk id="8" creationId="{C5A5C420-1B53-618C-C968-A8FEF109459A}"/>
            </ac:spMkLst>
          </pc:spChg>
        </pc:sldLayoutChg>
        <pc:sldLayoutChg chg="delSp">
          <pc:chgData name="Scruel Tao" userId="5ea5c98d59b44d4b" providerId="LiveId" clId="{42F73B06-DA81-4C67-8473-07E158E9C79B}" dt="2023-04-25T02:47:33.665" v="42" actId="21"/>
          <pc:sldLayoutMkLst>
            <pc:docMk/>
            <pc:sldMasterMk cId="1625621043" sldId="2147483661"/>
            <pc:sldLayoutMk cId="1337634028" sldId="2147483660"/>
          </pc:sldLayoutMkLst>
          <pc:picChg chg="del">
            <ac:chgData name="Scruel Tao" userId="5ea5c98d59b44d4b" providerId="LiveId" clId="{42F73B06-DA81-4C67-8473-07E158E9C79B}" dt="2023-04-25T02:47:33.665" v="42" actId="21"/>
            <ac:picMkLst>
              <pc:docMk/>
              <pc:sldMasterMk cId="1625621043" sldId="2147483661"/>
              <pc:sldLayoutMk cId="1337634028" sldId="2147483660"/>
              <ac:picMk id="19482" creationId="{8F2B9C9A-7CA4-5723-784E-DBADCF09186B}"/>
            </ac:picMkLst>
          </pc:picChg>
        </pc:sldLayoutChg>
      </pc:sldMasterChg>
    </pc:docChg>
  </pc:docChgLst>
  <pc:docChgLst>
    <pc:chgData name="Scruel Tao" userId="5ea5c98d59b44d4b" providerId="LiveId" clId="{4CB92D24-A0B2-479B-91CF-76E0DA1F7FE7}"/>
    <pc:docChg chg="undo redo custSel addSld delSld modSld sldOrd modMainMaster">
      <pc:chgData name="Scruel Tao" userId="5ea5c98d59b44d4b" providerId="LiveId" clId="{4CB92D24-A0B2-479B-91CF-76E0DA1F7FE7}" dt="2023-06-02T13:44:11.130" v="20887" actId="20577"/>
      <pc:docMkLst>
        <pc:docMk/>
      </pc:docMkLst>
      <pc:sldChg chg="addSp delSp modSp mod modTransition">
        <pc:chgData name="Scruel Tao" userId="5ea5c98d59b44d4b" providerId="LiveId" clId="{4CB92D24-A0B2-479B-91CF-76E0DA1F7FE7}" dt="2023-05-05T15:53:53.704" v="17049"/>
        <pc:sldMkLst>
          <pc:docMk/>
          <pc:sldMk cId="1112998187" sldId="257"/>
        </pc:sldMkLst>
        <pc:spChg chg="mod">
          <ac:chgData name="Scruel Tao" userId="5ea5c98d59b44d4b" providerId="LiveId" clId="{4CB92D24-A0B2-479B-91CF-76E0DA1F7FE7}" dt="2023-04-26T02:53:06.910" v="48" actId="20577"/>
          <ac:spMkLst>
            <pc:docMk/>
            <pc:sldMk cId="1112998187" sldId="257"/>
            <ac:spMk id="2" creationId="{1422DFF6-0952-1023-64E3-97184D36BE3F}"/>
          </ac:spMkLst>
        </pc:spChg>
        <pc:spChg chg="mod">
          <ac:chgData name="Scruel Tao" userId="5ea5c98d59b44d4b" providerId="LiveId" clId="{4CB92D24-A0B2-479B-91CF-76E0DA1F7FE7}" dt="2023-04-26T02:50:07.847" v="34" actId="20577"/>
          <ac:spMkLst>
            <pc:docMk/>
            <pc:sldMk cId="1112998187" sldId="257"/>
            <ac:spMk id="3" creationId="{AC7759D9-0BB4-08ED-8476-24F7D903D6DE}"/>
          </ac:spMkLst>
        </pc:spChg>
        <pc:spChg chg="add del mod">
          <ac:chgData name="Scruel Tao" userId="5ea5c98d59b44d4b" providerId="LiveId" clId="{4CB92D24-A0B2-479B-91CF-76E0DA1F7FE7}" dt="2023-05-01T03:16:19.904" v="78" actId="478"/>
          <ac:spMkLst>
            <pc:docMk/>
            <pc:sldMk cId="1112998187" sldId="257"/>
            <ac:spMk id="4" creationId="{BAA5D7B3-6841-122D-862F-2A242B0DB991}"/>
          </ac:spMkLst>
        </pc:spChg>
      </pc:sldChg>
      <pc:sldChg chg="addSp delSp modSp mod modTransition modNotes">
        <pc:chgData name="Scruel Tao" userId="5ea5c98d59b44d4b" providerId="LiveId" clId="{4CB92D24-A0B2-479B-91CF-76E0DA1F7FE7}" dt="2023-06-02T13:44:11.130" v="20887" actId="20577"/>
        <pc:sldMkLst>
          <pc:docMk/>
          <pc:sldMk cId="0" sldId="260"/>
        </pc:sldMkLst>
        <pc:spChg chg="del">
          <ac:chgData name="Scruel Tao" userId="5ea5c98d59b44d4b" providerId="LiveId" clId="{4CB92D24-A0B2-479B-91CF-76E0DA1F7FE7}" dt="2023-05-16T03:55:54.706" v="20850" actId="478"/>
          <ac:spMkLst>
            <pc:docMk/>
            <pc:sldMk cId="0" sldId="260"/>
            <ac:spMk id="2" creationId="{51B8E4C0-E15B-4BD0-7B5B-A44A3D5B0C34}"/>
          </ac:spMkLst>
        </pc:spChg>
        <pc:spChg chg="del">
          <ac:chgData name="Scruel Tao" userId="5ea5c98d59b44d4b" providerId="LiveId" clId="{4CB92D24-A0B2-479B-91CF-76E0DA1F7FE7}" dt="2023-05-03T00:08:17.282" v="16426" actId="478"/>
          <ac:spMkLst>
            <pc:docMk/>
            <pc:sldMk cId="0" sldId="260"/>
            <ac:spMk id="3" creationId="{C8068F35-EF78-6218-F528-48E9ED924DF4}"/>
          </ac:spMkLst>
        </pc:spChg>
        <pc:spChg chg="add mod">
          <ac:chgData name="Scruel Tao" userId="5ea5c98d59b44d4b" providerId="LiveId" clId="{4CB92D24-A0B2-479B-91CF-76E0DA1F7FE7}" dt="2023-05-03T00:08:17.489" v="16427"/>
          <ac:spMkLst>
            <pc:docMk/>
            <pc:sldMk cId="0" sldId="260"/>
            <ac:spMk id="4" creationId="{0FADA420-5322-C9ED-2439-4C1A07294063}"/>
          </ac:spMkLst>
        </pc:spChg>
        <pc:spChg chg="mod">
          <ac:chgData name="Scruel Tao" userId="5ea5c98d59b44d4b" providerId="LiveId" clId="{4CB92D24-A0B2-479B-91CF-76E0DA1F7FE7}" dt="2023-06-02T13:44:11.130" v="20887" actId="20577"/>
          <ac:spMkLst>
            <pc:docMk/>
            <pc:sldMk cId="0" sldId="260"/>
            <ac:spMk id="1227783" creationId="{F7B3941E-B689-22D6-F18C-358E4BAEDF5F}"/>
          </ac:spMkLst>
        </pc:spChg>
      </pc:sldChg>
      <pc:sldChg chg="add del">
        <pc:chgData name="Scruel Tao" userId="5ea5c98d59b44d4b" providerId="LiveId" clId="{4CB92D24-A0B2-479B-91CF-76E0DA1F7FE7}" dt="2023-05-01T18:27:05.428" v="10251" actId="47"/>
        <pc:sldMkLst>
          <pc:docMk/>
          <pc:sldMk cId="2706538019" sldId="277"/>
        </pc:sldMkLst>
      </pc:sldChg>
      <pc:sldChg chg="addSp delSp modSp del mod modClrScheme modAnim chgLayout">
        <pc:chgData name="Scruel Tao" userId="5ea5c98d59b44d4b" providerId="LiveId" clId="{4CB92D24-A0B2-479B-91CF-76E0DA1F7FE7}" dt="2023-05-01T03:16:18.248" v="77" actId="47"/>
        <pc:sldMkLst>
          <pc:docMk/>
          <pc:sldMk cId="3519437269" sldId="279"/>
        </pc:sldMkLst>
        <pc:spChg chg="mod ord">
          <ac:chgData name="Scruel Tao" userId="5ea5c98d59b44d4b" providerId="LiveId" clId="{4CB92D24-A0B2-479B-91CF-76E0DA1F7FE7}" dt="2023-05-01T03:16:14.259" v="75" actId="21"/>
          <ac:spMkLst>
            <pc:docMk/>
            <pc:sldMk cId="3519437269" sldId="279"/>
            <ac:spMk id="2" creationId="{BAD162F0-2175-84E9-2387-55F669162449}"/>
          </ac:spMkLst>
        </pc:spChg>
        <pc:spChg chg="del mod ord">
          <ac:chgData name="Scruel Tao" userId="5ea5c98d59b44d4b" providerId="LiveId" clId="{4CB92D24-A0B2-479B-91CF-76E0DA1F7FE7}" dt="2023-05-01T03:15:47.078" v="73" actId="700"/>
          <ac:spMkLst>
            <pc:docMk/>
            <pc:sldMk cId="3519437269" sldId="279"/>
            <ac:spMk id="3" creationId="{0E2FC508-1AFD-A957-52F2-FA1DEF2A9D27}"/>
          </ac:spMkLst>
        </pc:spChg>
        <pc:spChg chg="add mod ord">
          <ac:chgData name="Scruel Tao" userId="5ea5c98d59b44d4b" providerId="LiveId" clId="{4CB92D24-A0B2-479B-91CF-76E0DA1F7FE7}" dt="2023-05-01T03:15:47.078" v="73" actId="700"/>
          <ac:spMkLst>
            <pc:docMk/>
            <pc:sldMk cId="3519437269" sldId="279"/>
            <ac:spMk id="4" creationId="{0C57D558-3B38-AAF4-A33D-AA7863BE26E2}"/>
          </ac:spMkLst>
        </pc:spChg>
        <pc:spChg chg="mod">
          <ac:chgData name="Scruel Tao" userId="5ea5c98d59b44d4b" providerId="LiveId" clId="{4CB92D24-A0B2-479B-91CF-76E0DA1F7FE7}" dt="2023-04-29T18:25:56.353" v="64" actId="113"/>
          <ac:spMkLst>
            <pc:docMk/>
            <pc:sldMk cId="3519437269" sldId="279"/>
            <ac:spMk id="7" creationId="{12C899D8-51C5-D9B7-A323-E6EFE4AB5C33}"/>
          </ac:spMkLst>
        </pc:spChg>
      </pc:sldChg>
      <pc:sldChg chg="modSp del modAnim">
        <pc:chgData name="Scruel Tao" userId="5ea5c98d59b44d4b" providerId="LiveId" clId="{4CB92D24-A0B2-479B-91CF-76E0DA1F7FE7}" dt="2023-04-29T14:05:37.791" v="63" actId="47"/>
        <pc:sldMkLst>
          <pc:docMk/>
          <pc:sldMk cId="3745708182" sldId="280"/>
        </pc:sldMkLst>
        <pc:spChg chg="mod">
          <ac:chgData name="Scruel Tao" userId="5ea5c98d59b44d4b" providerId="LiveId" clId="{4CB92D24-A0B2-479B-91CF-76E0DA1F7FE7}" dt="2023-04-26T02:52:13.376" v="47" actId="20577"/>
          <ac:spMkLst>
            <pc:docMk/>
            <pc:sldMk cId="3745708182" sldId="280"/>
            <ac:spMk id="3" creationId="{9E0BA8B8-92DA-1AC9-79B9-A552D184BB54}"/>
          </ac:spMkLst>
        </pc:spChg>
      </pc:sldChg>
      <pc:sldChg chg="modSp add del mod modTransition modAnim">
        <pc:chgData name="Scruel Tao" userId="5ea5c98d59b44d4b" providerId="LiveId" clId="{4CB92D24-A0B2-479B-91CF-76E0DA1F7FE7}" dt="2023-05-05T15:53:53.704" v="17049"/>
        <pc:sldMkLst>
          <pc:docMk/>
          <pc:sldMk cId="364430658" sldId="282"/>
        </pc:sldMkLst>
        <pc:spChg chg="mod">
          <ac:chgData name="Scruel Tao" userId="5ea5c98d59b44d4b" providerId="LiveId" clId="{4CB92D24-A0B2-479B-91CF-76E0DA1F7FE7}" dt="2023-04-26T02:50:21.275" v="42" actId="20577"/>
          <ac:spMkLst>
            <pc:docMk/>
            <pc:sldMk cId="364430658" sldId="282"/>
            <ac:spMk id="2" creationId="{1CBF67D3-549D-0623-7687-618F66C7933B}"/>
          </ac:spMkLst>
        </pc:spChg>
        <pc:spChg chg="mod">
          <ac:chgData name="Scruel Tao" userId="5ea5c98d59b44d4b" providerId="LiveId" clId="{4CB92D24-A0B2-479B-91CF-76E0DA1F7FE7}" dt="2023-05-01T16:08:52.656" v="7415" actId="5793"/>
          <ac:spMkLst>
            <pc:docMk/>
            <pc:sldMk cId="364430658" sldId="282"/>
            <ac:spMk id="5" creationId="{27E734E7-DC50-2043-E0F4-ADDF97100AAB}"/>
          </ac:spMkLst>
        </pc:spChg>
      </pc:sldChg>
      <pc:sldChg chg="modSp add del mod">
        <pc:chgData name="Scruel Tao" userId="5ea5c98d59b44d4b" providerId="LiveId" clId="{4CB92D24-A0B2-479B-91CF-76E0DA1F7FE7}" dt="2023-05-01T08:18:19.125" v="3001" actId="47"/>
        <pc:sldMkLst>
          <pc:docMk/>
          <pc:sldMk cId="3306329808" sldId="283"/>
        </pc:sldMkLst>
        <pc:spChg chg="mod">
          <ac:chgData name="Scruel Tao" userId="5ea5c98d59b44d4b" providerId="LiveId" clId="{4CB92D24-A0B2-479B-91CF-76E0DA1F7FE7}" dt="2023-05-01T03:36:08.783" v="1377"/>
          <ac:spMkLst>
            <pc:docMk/>
            <pc:sldMk cId="3306329808" sldId="283"/>
            <ac:spMk id="2" creationId="{BAD162F0-2175-84E9-2387-55F669162449}"/>
          </ac:spMkLst>
        </pc:spChg>
        <pc:spChg chg="mod">
          <ac:chgData name="Scruel Tao" userId="5ea5c98d59b44d4b" providerId="LiveId" clId="{4CB92D24-A0B2-479B-91CF-76E0DA1F7FE7}" dt="2023-04-29T18:25:58.170" v="65" actId="113"/>
          <ac:spMkLst>
            <pc:docMk/>
            <pc:sldMk cId="3306329808" sldId="283"/>
            <ac:spMk id="7" creationId="{12C899D8-51C5-D9B7-A323-E6EFE4AB5C33}"/>
          </ac:spMkLst>
        </pc:spChg>
      </pc:sldChg>
      <pc:sldChg chg="modSp add del mod">
        <pc:chgData name="Scruel Tao" userId="5ea5c98d59b44d4b" providerId="LiveId" clId="{4CB92D24-A0B2-479B-91CF-76E0DA1F7FE7}" dt="2023-05-01T11:52:50.079" v="4736" actId="47"/>
        <pc:sldMkLst>
          <pc:docMk/>
          <pc:sldMk cId="1466882828" sldId="284"/>
        </pc:sldMkLst>
        <pc:spChg chg="mod">
          <ac:chgData name="Scruel Tao" userId="5ea5c98d59b44d4b" providerId="LiveId" clId="{4CB92D24-A0B2-479B-91CF-76E0DA1F7FE7}" dt="2023-05-01T11:52:45.744" v="4734" actId="21"/>
          <ac:spMkLst>
            <pc:docMk/>
            <pc:sldMk cId="1466882828" sldId="284"/>
            <ac:spMk id="2" creationId="{BAD162F0-2175-84E9-2387-55F669162449}"/>
          </ac:spMkLst>
        </pc:spChg>
        <pc:spChg chg="mod">
          <ac:chgData name="Scruel Tao" userId="5ea5c98d59b44d4b" providerId="LiveId" clId="{4CB92D24-A0B2-479B-91CF-76E0DA1F7FE7}" dt="2023-04-29T18:26:01.010" v="67" actId="113"/>
          <ac:spMkLst>
            <pc:docMk/>
            <pc:sldMk cId="1466882828" sldId="284"/>
            <ac:spMk id="7" creationId="{12C899D8-51C5-D9B7-A323-E6EFE4AB5C33}"/>
          </ac:spMkLst>
        </pc:spChg>
      </pc:sldChg>
      <pc:sldChg chg="modSp add del mod">
        <pc:chgData name="Scruel Tao" userId="5ea5c98d59b44d4b" providerId="LiveId" clId="{4CB92D24-A0B2-479B-91CF-76E0DA1F7FE7}" dt="2023-05-01T16:00:42.170" v="7295" actId="2696"/>
        <pc:sldMkLst>
          <pc:docMk/>
          <pc:sldMk cId="535899875" sldId="285"/>
        </pc:sldMkLst>
        <pc:spChg chg="mod">
          <ac:chgData name="Scruel Tao" userId="5ea5c98d59b44d4b" providerId="LiveId" clId="{4CB92D24-A0B2-479B-91CF-76E0DA1F7FE7}" dt="2023-04-26T08:30:48.862" v="58"/>
          <ac:spMkLst>
            <pc:docMk/>
            <pc:sldMk cId="535899875" sldId="285"/>
            <ac:spMk id="2" creationId="{BAD162F0-2175-84E9-2387-55F669162449}"/>
          </ac:spMkLst>
        </pc:spChg>
        <pc:spChg chg="mod">
          <ac:chgData name="Scruel Tao" userId="5ea5c98d59b44d4b" providerId="LiveId" clId="{4CB92D24-A0B2-479B-91CF-76E0DA1F7FE7}" dt="2023-04-29T18:26:02.745" v="68" actId="113"/>
          <ac:spMkLst>
            <pc:docMk/>
            <pc:sldMk cId="535899875" sldId="285"/>
            <ac:spMk id="7" creationId="{12C899D8-51C5-D9B7-A323-E6EFE4AB5C33}"/>
          </ac:spMkLst>
        </pc:spChg>
      </pc:sldChg>
      <pc:sldChg chg="add del">
        <pc:chgData name="Scruel Tao" userId="5ea5c98d59b44d4b" providerId="LiveId" clId="{4CB92D24-A0B2-479B-91CF-76E0DA1F7FE7}" dt="2023-05-02T23:03:34.512" v="16425" actId="47"/>
        <pc:sldMkLst>
          <pc:docMk/>
          <pc:sldMk cId="1599418885" sldId="286"/>
        </pc:sldMkLst>
      </pc:sldChg>
      <pc:sldChg chg="modSp add del mod">
        <pc:chgData name="Scruel Tao" userId="5ea5c98d59b44d4b" providerId="LiveId" clId="{4CB92D24-A0B2-479B-91CF-76E0DA1F7FE7}" dt="2023-05-01T16:01:37.718" v="7320" actId="2696"/>
        <pc:sldMkLst>
          <pc:docMk/>
          <pc:sldMk cId="1772077502" sldId="286"/>
        </pc:sldMkLst>
        <pc:spChg chg="mod">
          <ac:chgData name="Scruel Tao" userId="5ea5c98d59b44d4b" providerId="LiveId" clId="{4CB92D24-A0B2-479B-91CF-76E0DA1F7FE7}" dt="2023-05-01T16:01:09.139" v="7307" actId="21"/>
          <ac:spMkLst>
            <pc:docMk/>
            <pc:sldMk cId="1772077502" sldId="286"/>
            <ac:spMk id="2" creationId="{BAD162F0-2175-84E9-2387-55F669162449}"/>
          </ac:spMkLst>
        </pc:spChg>
        <pc:spChg chg="mod">
          <ac:chgData name="Scruel Tao" userId="5ea5c98d59b44d4b" providerId="LiveId" clId="{4CB92D24-A0B2-479B-91CF-76E0DA1F7FE7}" dt="2023-04-29T18:26:03.820" v="69" actId="113"/>
          <ac:spMkLst>
            <pc:docMk/>
            <pc:sldMk cId="1772077502" sldId="286"/>
            <ac:spMk id="7" creationId="{12C899D8-51C5-D9B7-A323-E6EFE4AB5C33}"/>
          </ac:spMkLst>
        </pc:spChg>
      </pc:sldChg>
      <pc:sldChg chg="modSp add del mod">
        <pc:chgData name="Scruel Tao" userId="5ea5c98d59b44d4b" providerId="LiveId" clId="{4CB92D24-A0B2-479B-91CF-76E0DA1F7FE7}" dt="2023-05-01T16:01:44.148" v="7324" actId="2696"/>
        <pc:sldMkLst>
          <pc:docMk/>
          <pc:sldMk cId="1013786550" sldId="287"/>
        </pc:sldMkLst>
        <pc:spChg chg="mod">
          <ac:chgData name="Scruel Tao" userId="5ea5c98d59b44d4b" providerId="LiveId" clId="{4CB92D24-A0B2-479B-91CF-76E0DA1F7FE7}" dt="2023-05-01T16:01:41.598" v="7322" actId="21"/>
          <ac:spMkLst>
            <pc:docMk/>
            <pc:sldMk cId="1013786550" sldId="287"/>
            <ac:spMk id="2" creationId="{BAD162F0-2175-84E9-2387-55F669162449}"/>
          </ac:spMkLst>
        </pc:spChg>
        <pc:spChg chg="mod">
          <ac:chgData name="Scruel Tao" userId="5ea5c98d59b44d4b" providerId="LiveId" clId="{4CB92D24-A0B2-479B-91CF-76E0DA1F7FE7}" dt="2023-04-29T18:26:04.880" v="70" actId="113"/>
          <ac:spMkLst>
            <pc:docMk/>
            <pc:sldMk cId="1013786550" sldId="287"/>
            <ac:spMk id="7" creationId="{12C899D8-51C5-D9B7-A323-E6EFE4AB5C33}"/>
          </ac:spMkLst>
        </pc:spChg>
      </pc:sldChg>
      <pc:sldChg chg="modSp add del mod">
        <pc:chgData name="Scruel Tao" userId="5ea5c98d59b44d4b" providerId="LiveId" clId="{4CB92D24-A0B2-479B-91CF-76E0DA1F7FE7}" dt="2023-05-01T16:03:11.840" v="7354" actId="47"/>
        <pc:sldMkLst>
          <pc:docMk/>
          <pc:sldMk cId="671875949" sldId="288"/>
        </pc:sldMkLst>
        <pc:spChg chg="mod">
          <ac:chgData name="Scruel Tao" userId="5ea5c98d59b44d4b" providerId="LiveId" clId="{4CB92D24-A0B2-479B-91CF-76E0DA1F7FE7}" dt="2023-05-01T16:03:09.428" v="7352" actId="21"/>
          <ac:spMkLst>
            <pc:docMk/>
            <pc:sldMk cId="671875949" sldId="288"/>
            <ac:spMk id="2" creationId="{BAD162F0-2175-84E9-2387-55F669162449}"/>
          </ac:spMkLst>
        </pc:spChg>
        <pc:spChg chg="mod">
          <ac:chgData name="Scruel Tao" userId="5ea5c98d59b44d4b" providerId="LiveId" clId="{4CB92D24-A0B2-479B-91CF-76E0DA1F7FE7}" dt="2023-04-29T18:26:05.845" v="71" actId="113"/>
          <ac:spMkLst>
            <pc:docMk/>
            <pc:sldMk cId="671875949" sldId="288"/>
            <ac:spMk id="7" creationId="{12C899D8-51C5-D9B7-A323-E6EFE4AB5C33}"/>
          </ac:spMkLst>
        </pc:spChg>
      </pc:sldChg>
      <pc:sldChg chg="modSp add mod modTransition addAnim delAnim modAnim modNotesTx">
        <pc:chgData name="Scruel Tao" userId="5ea5c98d59b44d4b" providerId="LiveId" clId="{4CB92D24-A0B2-479B-91CF-76E0DA1F7FE7}" dt="2023-05-06T09:57:02.121" v="19742" actId="20577"/>
        <pc:sldMkLst>
          <pc:docMk/>
          <pc:sldMk cId="3219673169" sldId="289"/>
        </pc:sldMkLst>
        <pc:spChg chg="mod">
          <ac:chgData name="Scruel Tao" userId="5ea5c98d59b44d4b" providerId="LiveId" clId="{4CB92D24-A0B2-479B-91CF-76E0DA1F7FE7}" dt="2023-05-06T09:45:01.059" v="18483"/>
          <ac:spMkLst>
            <pc:docMk/>
            <pc:sldMk cId="3219673169" sldId="289"/>
            <ac:spMk id="3" creationId="{9E0BA8B8-92DA-1AC9-79B9-A552D184BB54}"/>
          </ac:spMkLst>
        </pc:spChg>
      </pc:sldChg>
      <pc:sldChg chg="addSp delSp modSp add mod modTransition modAnim modNotesTx">
        <pc:chgData name="Scruel Tao" userId="5ea5c98d59b44d4b" providerId="LiveId" clId="{4CB92D24-A0B2-479B-91CF-76E0DA1F7FE7}" dt="2023-05-07T17:57:08.971" v="20688"/>
        <pc:sldMkLst>
          <pc:docMk/>
          <pc:sldMk cId="3618025480" sldId="290"/>
        </pc:sldMkLst>
        <pc:spChg chg="mod">
          <ac:chgData name="Scruel Tao" userId="5ea5c98d59b44d4b" providerId="LiveId" clId="{4CB92D24-A0B2-479B-91CF-76E0DA1F7FE7}" dt="2023-05-01T03:16:15.899" v="76"/>
          <ac:spMkLst>
            <pc:docMk/>
            <pc:sldMk cId="3618025480" sldId="290"/>
            <ac:spMk id="2" creationId="{BAD162F0-2175-84E9-2387-55F669162449}"/>
          </ac:spMkLst>
        </pc:spChg>
        <pc:spChg chg="mod">
          <ac:chgData name="Scruel Tao" userId="5ea5c98d59b44d4b" providerId="LiveId" clId="{4CB92D24-A0B2-479B-91CF-76E0DA1F7FE7}" dt="2023-05-03T02:25:55.063" v="16433" actId="2711"/>
          <ac:spMkLst>
            <pc:docMk/>
            <pc:sldMk cId="3618025480" sldId="290"/>
            <ac:spMk id="3" creationId="{0E2FC508-1AFD-A957-52F2-FA1DEF2A9D27}"/>
          </ac:spMkLst>
        </pc:spChg>
        <pc:spChg chg="add del mod">
          <ac:chgData name="Scruel Tao" userId="5ea5c98d59b44d4b" providerId="LiveId" clId="{4CB92D24-A0B2-479B-91CF-76E0DA1F7FE7}" dt="2023-05-01T03:33:19.285" v="1315" actId="21"/>
          <ac:spMkLst>
            <pc:docMk/>
            <pc:sldMk cId="3618025480" sldId="290"/>
            <ac:spMk id="4" creationId="{33AC6986-735E-1897-0336-77347DAA6208}"/>
          </ac:spMkLst>
        </pc:spChg>
        <pc:spChg chg="add mod">
          <ac:chgData name="Scruel Tao" userId="5ea5c98d59b44d4b" providerId="LiveId" clId="{4CB92D24-A0B2-479B-91CF-76E0DA1F7FE7}" dt="2023-05-07T17:56:58.208" v="20686"/>
          <ac:spMkLst>
            <pc:docMk/>
            <pc:sldMk cId="3618025480" sldId="290"/>
            <ac:spMk id="4" creationId="{A5F8834B-6582-0799-1148-476D8BF86F80}"/>
          </ac:spMkLst>
        </pc:spChg>
        <pc:spChg chg="del mod">
          <ac:chgData name="Scruel Tao" userId="5ea5c98d59b44d4b" providerId="LiveId" clId="{4CB92D24-A0B2-479B-91CF-76E0DA1F7FE7}" dt="2023-05-01T03:32:39.390" v="1302" actId="21"/>
          <ac:spMkLst>
            <pc:docMk/>
            <pc:sldMk cId="3618025480" sldId="290"/>
            <ac:spMk id="5" creationId="{B7A8CE03-6A77-60EC-056E-D7A0019640A3}"/>
          </ac:spMkLst>
        </pc:spChg>
        <pc:spChg chg="add mod">
          <ac:chgData name="Scruel Tao" userId="5ea5c98d59b44d4b" providerId="LiveId" clId="{4CB92D24-A0B2-479B-91CF-76E0DA1F7FE7}" dt="2023-05-07T17:57:03.245" v="20687" actId="1076"/>
          <ac:spMkLst>
            <pc:docMk/>
            <pc:sldMk cId="3618025480" sldId="290"/>
            <ac:spMk id="6" creationId="{BA15722F-6B30-710A-1A66-8449F6ADC24F}"/>
          </ac:spMkLst>
        </pc:spChg>
        <pc:spChg chg="del mod">
          <ac:chgData name="Scruel Tao" userId="5ea5c98d59b44d4b" providerId="LiveId" clId="{4CB92D24-A0B2-479B-91CF-76E0DA1F7FE7}" dt="2023-05-01T03:33:06.945" v="1313" actId="478"/>
          <ac:spMkLst>
            <pc:docMk/>
            <pc:sldMk cId="3618025480" sldId="290"/>
            <ac:spMk id="7" creationId="{12C899D8-51C5-D9B7-A323-E6EFE4AB5C33}"/>
          </ac:spMkLst>
        </pc:spChg>
      </pc:sldChg>
      <pc:sldChg chg="addSp delSp modSp add mod modTransition modAnim modNotesTx">
        <pc:chgData name="Scruel Tao" userId="5ea5c98d59b44d4b" providerId="LiveId" clId="{4CB92D24-A0B2-479B-91CF-76E0DA1F7FE7}" dt="2023-05-22T08:08:01.251" v="20869" actId="2711"/>
        <pc:sldMkLst>
          <pc:docMk/>
          <pc:sldMk cId="3075529683" sldId="291"/>
        </pc:sldMkLst>
        <pc:spChg chg="mod">
          <ac:chgData name="Scruel Tao" userId="5ea5c98d59b44d4b" providerId="LiveId" clId="{4CB92D24-A0B2-479B-91CF-76E0DA1F7FE7}" dt="2023-05-22T08:08:01.251" v="20869" actId="2711"/>
          <ac:spMkLst>
            <pc:docMk/>
            <pc:sldMk cId="3075529683" sldId="291"/>
            <ac:spMk id="3" creationId="{0E2FC508-1AFD-A957-52F2-FA1DEF2A9D27}"/>
          </ac:spMkLst>
        </pc:spChg>
        <pc:spChg chg="add del mod">
          <ac:chgData name="Scruel Tao" userId="5ea5c98d59b44d4b" providerId="LiveId" clId="{4CB92D24-A0B2-479B-91CF-76E0DA1F7FE7}" dt="2023-05-01T03:33:03.727" v="1311" actId="478"/>
          <ac:spMkLst>
            <pc:docMk/>
            <pc:sldMk cId="3075529683" sldId="291"/>
            <ac:spMk id="4" creationId="{616CC2ED-899A-F5E7-9479-51315EAA3177}"/>
          </ac:spMkLst>
        </pc:spChg>
        <pc:spChg chg="add mod">
          <ac:chgData name="Scruel Tao" userId="5ea5c98d59b44d4b" providerId="LiveId" clId="{4CB92D24-A0B2-479B-91CF-76E0DA1F7FE7}" dt="2023-05-06T04:00:57.722" v="17492" actId="1076"/>
          <ac:spMkLst>
            <pc:docMk/>
            <pc:sldMk cId="3075529683" sldId="291"/>
            <ac:spMk id="4" creationId="{78CF6953-39F3-5C59-5ECF-CFADDD17223F}"/>
          </ac:spMkLst>
        </pc:spChg>
        <pc:spChg chg="del mod">
          <ac:chgData name="Scruel Tao" userId="5ea5c98d59b44d4b" providerId="LiveId" clId="{4CB92D24-A0B2-479B-91CF-76E0DA1F7FE7}" dt="2023-05-01T03:26:08.685" v="733" actId="21"/>
          <ac:spMkLst>
            <pc:docMk/>
            <pc:sldMk cId="3075529683" sldId="291"/>
            <ac:spMk id="5" creationId="{B7A8CE03-6A77-60EC-056E-D7A0019640A3}"/>
          </ac:spMkLst>
        </pc:spChg>
        <pc:spChg chg="add mod">
          <ac:chgData name="Scruel Tao" userId="5ea5c98d59b44d4b" providerId="LiveId" clId="{4CB92D24-A0B2-479B-91CF-76E0DA1F7FE7}" dt="2023-05-07T17:57:20.583" v="20690" actId="207"/>
          <ac:spMkLst>
            <pc:docMk/>
            <pc:sldMk cId="3075529683" sldId="291"/>
            <ac:spMk id="6" creationId="{BF060A13-2F28-828E-9EDD-890333D60CCE}"/>
          </ac:spMkLst>
        </pc:spChg>
        <pc:spChg chg="del mod">
          <ac:chgData name="Scruel Tao" userId="5ea5c98d59b44d4b" providerId="LiveId" clId="{4CB92D24-A0B2-479B-91CF-76E0DA1F7FE7}" dt="2023-05-01T03:29:06.078" v="944" actId="478"/>
          <ac:spMkLst>
            <pc:docMk/>
            <pc:sldMk cId="3075529683" sldId="291"/>
            <ac:spMk id="7" creationId="{12C899D8-51C5-D9B7-A323-E6EFE4AB5C33}"/>
          </ac:spMkLst>
        </pc:spChg>
      </pc:sldChg>
      <pc:sldChg chg="add del">
        <pc:chgData name="Scruel Tao" userId="5ea5c98d59b44d4b" providerId="LiveId" clId="{4CB92D24-A0B2-479B-91CF-76E0DA1F7FE7}" dt="2023-05-01T03:24:36.582" v="605"/>
        <pc:sldMkLst>
          <pc:docMk/>
          <pc:sldMk cId="1398785631" sldId="292"/>
        </pc:sldMkLst>
      </pc:sldChg>
      <pc:sldChg chg="addSp delSp modSp add mod modTransition modAnim modNotesTx">
        <pc:chgData name="Scruel Tao" userId="5ea5c98d59b44d4b" providerId="LiveId" clId="{4CB92D24-A0B2-479B-91CF-76E0DA1F7FE7}" dt="2023-05-07T17:57:40.475" v="20692"/>
        <pc:sldMkLst>
          <pc:docMk/>
          <pc:sldMk cId="1719717089" sldId="292"/>
        </pc:sldMkLst>
        <pc:spChg chg="mod">
          <ac:chgData name="Scruel Tao" userId="5ea5c98d59b44d4b" providerId="LiveId" clId="{4CB92D24-A0B2-479B-91CF-76E0DA1F7FE7}" dt="2023-05-03T04:26:38.628" v="16628" actId="207"/>
          <ac:spMkLst>
            <pc:docMk/>
            <pc:sldMk cId="1719717089" sldId="292"/>
            <ac:spMk id="3" creationId="{0E2FC508-1AFD-A957-52F2-FA1DEF2A9D27}"/>
          </ac:spMkLst>
        </pc:spChg>
        <pc:spChg chg="add mod">
          <ac:chgData name="Scruel Tao" userId="5ea5c98d59b44d4b" providerId="LiveId" clId="{4CB92D24-A0B2-479B-91CF-76E0DA1F7FE7}" dt="2023-05-04T09:44:20.251" v="16898"/>
          <ac:spMkLst>
            <pc:docMk/>
            <pc:sldMk cId="1719717089" sldId="292"/>
            <ac:spMk id="4" creationId="{7B547C72-935A-1121-9DD4-CA6298DE8D11}"/>
          </ac:spMkLst>
        </pc:spChg>
        <pc:spChg chg="add del mod">
          <ac:chgData name="Scruel Tao" userId="5ea5c98d59b44d4b" providerId="LiveId" clId="{4CB92D24-A0B2-479B-91CF-76E0DA1F7FE7}" dt="2023-05-06T04:01:26.699" v="17505" actId="478"/>
          <ac:spMkLst>
            <pc:docMk/>
            <pc:sldMk cId="1719717089" sldId="292"/>
            <ac:spMk id="5" creationId="{17E7984A-13E9-CB03-2258-9FFB6708CF87}"/>
          </ac:spMkLst>
        </pc:spChg>
        <pc:spChg chg="add del mod">
          <ac:chgData name="Scruel Tao" userId="5ea5c98d59b44d4b" providerId="LiveId" clId="{4CB92D24-A0B2-479B-91CF-76E0DA1F7FE7}" dt="2023-05-06T04:01:27.267" v="17506" actId="478"/>
          <ac:spMkLst>
            <pc:docMk/>
            <pc:sldMk cId="1719717089" sldId="292"/>
            <ac:spMk id="6" creationId="{4B34EEDF-0318-5BDC-F2A3-8DCB14579E5F}"/>
          </ac:spMkLst>
        </pc:spChg>
        <pc:spChg chg="del mod">
          <ac:chgData name="Scruel Tao" userId="5ea5c98d59b44d4b" providerId="LiveId" clId="{4CB92D24-A0B2-479B-91CF-76E0DA1F7FE7}" dt="2023-05-01T03:33:00.509" v="1309" actId="478"/>
          <ac:spMkLst>
            <pc:docMk/>
            <pc:sldMk cId="1719717089" sldId="292"/>
            <ac:spMk id="7" creationId="{12C899D8-51C5-D9B7-A323-E6EFE4AB5C33}"/>
          </ac:spMkLst>
        </pc:spChg>
        <pc:spChg chg="add mod">
          <ac:chgData name="Scruel Tao" userId="5ea5c98d59b44d4b" providerId="LiveId" clId="{4CB92D24-A0B2-479B-91CF-76E0DA1F7FE7}" dt="2023-05-06T04:01:34.026" v="17508" actId="1076"/>
          <ac:spMkLst>
            <pc:docMk/>
            <pc:sldMk cId="1719717089" sldId="292"/>
            <ac:spMk id="7" creationId="{1F375EB7-FCAC-0922-4583-6A4862B794F8}"/>
          </ac:spMkLst>
        </pc:spChg>
        <pc:spChg chg="add mod">
          <ac:chgData name="Scruel Tao" userId="5ea5c98d59b44d4b" providerId="LiveId" clId="{4CB92D24-A0B2-479B-91CF-76E0DA1F7FE7}" dt="2023-05-06T04:01:57.548" v="17516" actId="1038"/>
          <ac:spMkLst>
            <pc:docMk/>
            <pc:sldMk cId="1719717089" sldId="292"/>
            <ac:spMk id="8" creationId="{0AA17F78-790F-54E2-373D-AFB31493F81F}"/>
          </ac:spMkLst>
        </pc:spChg>
      </pc:sldChg>
      <pc:sldChg chg="add del">
        <pc:chgData name="Scruel Tao" userId="5ea5c98d59b44d4b" providerId="LiveId" clId="{4CB92D24-A0B2-479B-91CF-76E0DA1F7FE7}" dt="2023-05-01T03:24:29.295" v="593" actId="2696"/>
        <pc:sldMkLst>
          <pc:docMk/>
          <pc:sldMk cId="3043491993" sldId="292"/>
        </pc:sldMkLst>
      </pc:sldChg>
      <pc:sldChg chg="modSp add del mod">
        <pc:chgData name="Scruel Tao" userId="5ea5c98d59b44d4b" providerId="LiveId" clId="{4CB92D24-A0B2-479B-91CF-76E0DA1F7FE7}" dt="2023-05-01T03:27:09.155" v="757"/>
        <pc:sldMkLst>
          <pc:docMk/>
          <pc:sldMk cId="4293212850" sldId="292"/>
        </pc:sldMkLst>
        <pc:spChg chg="mod">
          <ac:chgData name="Scruel Tao" userId="5ea5c98d59b44d4b" providerId="LiveId" clId="{4CB92D24-A0B2-479B-91CF-76E0DA1F7FE7}" dt="2023-05-01T03:27:08.927" v="756" actId="20577"/>
          <ac:spMkLst>
            <pc:docMk/>
            <pc:sldMk cId="4293212850" sldId="292"/>
            <ac:spMk id="3" creationId="{0E2FC508-1AFD-A957-52F2-FA1DEF2A9D27}"/>
          </ac:spMkLst>
        </pc:spChg>
      </pc:sldChg>
      <pc:sldChg chg="addSp modSp add del mod modAnim">
        <pc:chgData name="Scruel Tao" userId="5ea5c98d59b44d4b" providerId="LiveId" clId="{4CB92D24-A0B2-479B-91CF-76E0DA1F7FE7}" dt="2023-05-01T07:25:16.481" v="2098" actId="47"/>
        <pc:sldMkLst>
          <pc:docMk/>
          <pc:sldMk cId="4141990335" sldId="293"/>
        </pc:sldMkLst>
        <pc:spChg chg="mod">
          <ac:chgData name="Scruel Tao" userId="5ea5c98d59b44d4b" providerId="LiveId" clId="{4CB92D24-A0B2-479B-91CF-76E0DA1F7FE7}" dt="2023-05-01T03:35:19.715" v="1372" actId="20577"/>
          <ac:spMkLst>
            <pc:docMk/>
            <pc:sldMk cId="4141990335" sldId="293"/>
            <ac:spMk id="3" creationId="{0E2FC508-1AFD-A957-52F2-FA1DEF2A9D27}"/>
          </ac:spMkLst>
        </pc:spChg>
        <pc:spChg chg="add mod">
          <ac:chgData name="Scruel Tao" userId="5ea5c98d59b44d4b" providerId="LiveId" clId="{4CB92D24-A0B2-479B-91CF-76E0DA1F7FE7}" dt="2023-05-01T03:35:00.244" v="1365" actId="1076"/>
          <ac:spMkLst>
            <pc:docMk/>
            <pc:sldMk cId="4141990335" sldId="293"/>
            <ac:spMk id="4" creationId="{8D99D329-23B8-2878-45A7-DC689B92A619}"/>
          </ac:spMkLst>
        </pc:spChg>
        <pc:spChg chg="mod">
          <ac:chgData name="Scruel Tao" userId="5ea5c98d59b44d4b" providerId="LiveId" clId="{4CB92D24-A0B2-479B-91CF-76E0DA1F7FE7}" dt="2023-05-01T03:32:56.117" v="1308" actId="1076"/>
          <ac:spMkLst>
            <pc:docMk/>
            <pc:sldMk cId="4141990335" sldId="293"/>
            <ac:spMk id="7" creationId="{12C899D8-51C5-D9B7-A323-E6EFE4AB5C33}"/>
          </ac:spMkLst>
        </pc:spChg>
      </pc:sldChg>
      <pc:sldChg chg="addSp delSp modSp add mod modTransition modAnim">
        <pc:chgData name="Scruel Tao" userId="5ea5c98d59b44d4b" providerId="LiveId" clId="{4CB92D24-A0B2-479B-91CF-76E0DA1F7FE7}" dt="2023-05-06T04:02:07.492" v="17520"/>
        <pc:sldMkLst>
          <pc:docMk/>
          <pc:sldMk cId="3919481736" sldId="294"/>
        </pc:sldMkLst>
        <pc:spChg chg="mod">
          <ac:chgData name="Scruel Tao" userId="5ea5c98d59b44d4b" providerId="LiveId" clId="{4CB92D24-A0B2-479B-91CF-76E0DA1F7FE7}" dt="2023-05-03T04:26:41.088" v="16629" actId="207"/>
          <ac:spMkLst>
            <pc:docMk/>
            <pc:sldMk cId="3919481736" sldId="294"/>
            <ac:spMk id="3" creationId="{0E2FC508-1AFD-A957-52F2-FA1DEF2A9D27}"/>
          </ac:spMkLst>
        </pc:spChg>
        <pc:spChg chg="add del mod">
          <ac:chgData name="Scruel Tao" userId="5ea5c98d59b44d4b" providerId="LiveId" clId="{4CB92D24-A0B2-479B-91CF-76E0DA1F7FE7}" dt="2023-05-06T04:02:02.034" v="17518" actId="21"/>
          <ac:spMkLst>
            <pc:docMk/>
            <pc:sldMk cId="3919481736" sldId="294"/>
            <ac:spMk id="5" creationId="{6A528C4D-E645-FF44-4DEE-CCB97BC4A91F}"/>
          </ac:spMkLst>
        </pc:spChg>
        <pc:spChg chg="add mod">
          <ac:chgData name="Scruel Tao" userId="5ea5c98d59b44d4b" providerId="LiveId" clId="{4CB92D24-A0B2-479B-91CF-76E0DA1F7FE7}" dt="2023-05-06T04:02:04.603" v="17519" actId="1076"/>
          <ac:spMkLst>
            <pc:docMk/>
            <pc:sldMk cId="3919481736" sldId="294"/>
            <ac:spMk id="6" creationId="{216A5DBE-B768-D3B9-61FD-357D2F6BA59C}"/>
          </ac:spMkLst>
        </pc:spChg>
        <pc:spChg chg="mod">
          <ac:chgData name="Scruel Tao" userId="5ea5c98d59b44d4b" providerId="LiveId" clId="{4CB92D24-A0B2-479B-91CF-76E0DA1F7FE7}" dt="2023-05-04T09:44:21.614" v="16899"/>
          <ac:spMkLst>
            <pc:docMk/>
            <pc:sldMk cId="3919481736" sldId="294"/>
            <ac:spMk id="7" creationId="{12C899D8-51C5-D9B7-A323-E6EFE4AB5C33}"/>
          </ac:spMkLst>
        </pc:spChg>
      </pc:sldChg>
      <pc:sldChg chg="addSp delSp modSp add del mod modAnim modNotesTx">
        <pc:chgData name="Scruel Tao" userId="5ea5c98d59b44d4b" providerId="LiveId" clId="{4CB92D24-A0B2-479B-91CF-76E0DA1F7FE7}" dt="2023-05-01T07:12:32.467" v="1908" actId="47"/>
        <pc:sldMkLst>
          <pc:docMk/>
          <pc:sldMk cId="141107928" sldId="295"/>
        </pc:sldMkLst>
        <pc:spChg chg="mod">
          <ac:chgData name="Scruel Tao" userId="5ea5c98d59b44d4b" providerId="LiveId" clId="{4CB92D24-A0B2-479B-91CF-76E0DA1F7FE7}" dt="2023-05-01T03:37:15.648" v="1379"/>
          <ac:spMkLst>
            <pc:docMk/>
            <pc:sldMk cId="141107928" sldId="295"/>
            <ac:spMk id="2" creationId="{BAD162F0-2175-84E9-2387-55F669162449}"/>
          </ac:spMkLst>
        </pc:spChg>
        <pc:spChg chg="mod">
          <ac:chgData name="Scruel Tao" userId="5ea5c98d59b44d4b" providerId="LiveId" clId="{4CB92D24-A0B2-479B-91CF-76E0DA1F7FE7}" dt="2023-05-01T03:46:34.160" v="1840" actId="113"/>
          <ac:spMkLst>
            <pc:docMk/>
            <pc:sldMk cId="141107928" sldId="295"/>
            <ac:spMk id="3" creationId="{0E2FC508-1AFD-A957-52F2-FA1DEF2A9D27}"/>
          </ac:spMkLst>
        </pc:spChg>
        <pc:spChg chg="mod">
          <ac:chgData name="Scruel Tao" userId="5ea5c98d59b44d4b" providerId="LiveId" clId="{4CB92D24-A0B2-479B-91CF-76E0DA1F7FE7}" dt="2023-05-01T03:40:01.540" v="1431" actId="1076"/>
          <ac:spMkLst>
            <pc:docMk/>
            <pc:sldMk cId="141107928" sldId="295"/>
            <ac:spMk id="4" creationId="{8D99D329-23B8-2878-45A7-DC689B92A619}"/>
          </ac:spMkLst>
        </pc:spChg>
        <pc:spChg chg="add del">
          <ac:chgData name="Scruel Tao" userId="5ea5c98d59b44d4b" providerId="LiveId" clId="{4CB92D24-A0B2-479B-91CF-76E0DA1F7FE7}" dt="2023-05-01T03:42:47.507" v="1706" actId="22"/>
          <ac:spMkLst>
            <pc:docMk/>
            <pc:sldMk cId="141107928" sldId="295"/>
            <ac:spMk id="6" creationId="{4E8D0B76-C228-CC63-048C-C0AE647B80F4}"/>
          </ac:spMkLst>
        </pc:spChg>
        <pc:spChg chg="mod">
          <ac:chgData name="Scruel Tao" userId="5ea5c98d59b44d4b" providerId="LiveId" clId="{4CB92D24-A0B2-479B-91CF-76E0DA1F7FE7}" dt="2023-05-01T03:39:58.371" v="1430" actId="1076"/>
          <ac:spMkLst>
            <pc:docMk/>
            <pc:sldMk cId="141107928" sldId="295"/>
            <ac:spMk id="7" creationId="{12C899D8-51C5-D9B7-A323-E6EFE4AB5C33}"/>
          </ac:spMkLst>
        </pc:spChg>
      </pc:sldChg>
      <pc:sldChg chg="modSp add mod modTransition modAnim modNotesTx">
        <pc:chgData name="Scruel Tao" userId="5ea5c98d59b44d4b" providerId="LiveId" clId="{4CB92D24-A0B2-479B-91CF-76E0DA1F7FE7}" dt="2023-05-05T15:53:53.704" v="17049"/>
        <pc:sldMkLst>
          <pc:docMk/>
          <pc:sldMk cId="1496573990" sldId="296"/>
        </pc:sldMkLst>
        <pc:spChg chg="mod">
          <ac:chgData name="Scruel Tao" userId="5ea5c98d59b44d4b" providerId="LiveId" clId="{4CB92D24-A0B2-479B-91CF-76E0DA1F7FE7}" dt="2023-05-01T03:44:25.125" v="1779"/>
          <ac:spMkLst>
            <pc:docMk/>
            <pc:sldMk cId="1496573990" sldId="296"/>
            <ac:spMk id="2" creationId="{BAD162F0-2175-84E9-2387-55F669162449}"/>
          </ac:spMkLst>
        </pc:spChg>
        <pc:spChg chg="mod">
          <ac:chgData name="Scruel Tao" userId="5ea5c98d59b44d4b" providerId="LiveId" clId="{4CB92D24-A0B2-479B-91CF-76E0DA1F7FE7}" dt="2023-05-03T14:37:04.116" v="16782" actId="21"/>
          <ac:spMkLst>
            <pc:docMk/>
            <pc:sldMk cId="1496573990" sldId="296"/>
            <ac:spMk id="3" creationId="{0E2FC508-1AFD-A957-52F2-FA1DEF2A9D27}"/>
          </ac:spMkLst>
        </pc:spChg>
        <pc:spChg chg="mod">
          <ac:chgData name="Scruel Tao" userId="5ea5c98d59b44d4b" providerId="LiveId" clId="{4CB92D24-A0B2-479B-91CF-76E0DA1F7FE7}" dt="2023-05-01T07:12:16.525" v="1905" actId="1076"/>
          <ac:spMkLst>
            <pc:docMk/>
            <pc:sldMk cId="1496573990" sldId="296"/>
            <ac:spMk id="4" creationId="{8D99D329-23B8-2878-45A7-DC689B92A619}"/>
          </ac:spMkLst>
        </pc:spChg>
        <pc:spChg chg="mod">
          <ac:chgData name="Scruel Tao" userId="5ea5c98d59b44d4b" providerId="LiveId" clId="{4CB92D24-A0B2-479B-91CF-76E0DA1F7FE7}" dt="2023-05-01T07:12:10.708" v="1904" actId="1076"/>
          <ac:spMkLst>
            <pc:docMk/>
            <pc:sldMk cId="1496573990" sldId="296"/>
            <ac:spMk id="7" creationId="{12C899D8-51C5-D9B7-A323-E6EFE4AB5C33}"/>
          </ac:spMkLst>
        </pc:spChg>
      </pc:sldChg>
      <pc:sldChg chg="modSp add del mod">
        <pc:chgData name="Scruel Tao" userId="5ea5c98d59b44d4b" providerId="LiveId" clId="{4CB92D24-A0B2-479B-91CF-76E0DA1F7FE7}" dt="2023-05-01T07:15:12.569" v="1909" actId="47"/>
        <pc:sldMkLst>
          <pc:docMk/>
          <pc:sldMk cId="1385892160" sldId="297"/>
        </pc:sldMkLst>
        <pc:spChg chg="mod">
          <ac:chgData name="Scruel Tao" userId="5ea5c98d59b44d4b" providerId="LiveId" clId="{4CB92D24-A0B2-479B-91CF-76E0DA1F7FE7}" dt="2023-05-01T07:10:52.073" v="1879" actId="20577"/>
          <ac:spMkLst>
            <pc:docMk/>
            <pc:sldMk cId="1385892160" sldId="297"/>
            <ac:spMk id="2" creationId="{BAD162F0-2175-84E9-2387-55F669162449}"/>
          </ac:spMkLst>
        </pc:spChg>
      </pc:sldChg>
      <pc:sldChg chg="modSp add del mod">
        <pc:chgData name="Scruel Tao" userId="5ea5c98d59b44d4b" providerId="LiveId" clId="{4CB92D24-A0B2-479B-91CF-76E0DA1F7FE7}" dt="2023-05-01T07:15:17.313" v="1910" actId="47"/>
        <pc:sldMkLst>
          <pc:docMk/>
          <pc:sldMk cId="3960221945" sldId="298"/>
        </pc:sldMkLst>
        <pc:spChg chg="mod">
          <ac:chgData name="Scruel Tao" userId="5ea5c98d59b44d4b" providerId="LiveId" clId="{4CB92D24-A0B2-479B-91CF-76E0DA1F7FE7}" dt="2023-05-01T07:11:03.715" v="1902" actId="20577"/>
          <ac:spMkLst>
            <pc:docMk/>
            <pc:sldMk cId="3960221945" sldId="298"/>
            <ac:spMk id="2" creationId="{BAD162F0-2175-84E9-2387-55F669162449}"/>
          </ac:spMkLst>
        </pc:spChg>
      </pc:sldChg>
      <pc:sldChg chg="addSp delSp modSp add mod modTransition modAnim">
        <pc:chgData name="Scruel Tao" userId="5ea5c98d59b44d4b" providerId="LiveId" clId="{4CB92D24-A0B2-479B-91CF-76E0DA1F7FE7}" dt="2023-05-06T04:02:23.086" v="17525"/>
        <pc:sldMkLst>
          <pc:docMk/>
          <pc:sldMk cId="3823443624" sldId="299"/>
        </pc:sldMkLst>
        <pc:spChg chg="mod">
          <ac:chgData name="Scruel Tao" userId="5ea5c98d59b44d4b" providerId="LiveId" clId="{4CB92D24-A0B2-479B-91CF-76E0DA1F7FE7}" dt="2023-05-03T14:37:08.430" v="16783"/>
          <ac:spMkLst>
            <pc:docMk/>
            <pc:sldMk cId="3823443624" sldId="299"/>
            <ac:spMk id="3" creationId="{0E2FC508-1AFD-A957-52F2-FA1DEF2A9D27}"/>
          </ac:spMkLst>
        </pc:spChg>
        <pc:spChg chg="mod">
          <ac:chgData name="Scruel Tao" userId="5ea5c98d59b44d4b" providerId="LiveId" clId="{4CB92D24-A0B2-479B-91CF-76E0DA1F7FE7}" dt="2023-05-04T09:45:14.869" v="16902" actId="947"/>
          <ac:spMkLst>
            <pc:docMk/>
            <pc:sldMk cId="3823443624" sldId="299"/>
            <ac:spMk id="4" creationId="{8D99D329-23B8-2878-45A7-DC689B92A619}"/>
          </ac:spMkLst>
        </pc:spChg>
        <pc:spChg chg="add mod">
          <ac:chgData name="Scruel Tao" userId="5ea5c98d59b44d4b" providerId="LiveId" clId="{4CB92D24-A0B2-479B-91CF-76E0DA1F7FE7}" dt="2023-05-06T04:02:15.149" v="17521" actId="14100"/>
          <ac:spMkLst>
            <pc:docMk/>
            <pc:sldMk cId="3823443624" sldId="299"/>
            <ac:spMk id="5" creationId="{B06BAEB1-6E37-33AC-00CB-E9C18E30A4CF}"/>
          </ac:spMkLst>
        </pc:spChg>
        <pc:spChg chg="add del mod">
          <ac:chgData name="Scruel Tao" userId="5ea5c98d59b44d4b" providerId="LiveId" clId="{4CB92D24-A0B2-479B-91CF-76E0DA1F7FE7}" dt="2023-05-03T03:34:47.913" v="16489" actId="21"/>
          <ac:spMkLst>
            <pc:docMk/>
            <pc:sldMk cId="3823443624" sldId="299"/>
            <ac:spMk id="6" creationId="{B43F461C-2049-9B59-7037-A9A8A97E8FBE}"/>
          </ac:spMkLst>
        </pc:spChg>
        <pc:spChg chg="mod">
          <ac:chgData name="Scruel Tao" userId="5ea5c98d59b44d4b" providerId="LiveId" clId="{4CB92D24-A0B2-479B-91CF-76E0DA1F7FE7}" dt="2023-05-04T09:44:38.810" v="16900"/>
          <ac:spMkLst>
            <pc:docMk/>
            <pc:sldMk cId="3823443624" sldId="299"/>
            <ac:spMk id="7" creationId="{12C899D8-51C5-D9B7-A323-E6EFE4AB5C33}"/>
          </ac:spMkLst>
        </pc:spChg>
      </pc:sldChg>
      <pc:sldChg chg="delSp modSp add mod modTransition delAnim modAnim">
        <pc:chgData name="Scruel Tao" userId="5ea5c98d59b44d4b" providerId="LiveId" clId="{4CB92D24-A0B2-479B-91CF-76E0DA1F7FE7}" dt="2023-05-05T15:53:53.704" v="17049"/>
        <pc:sldMkLst>
          <pc:docMk/>
          <pc:sldMk cId="4002500917" sldId="300"/>
        </pc:sldMkLst>
        <pc:spChg chg="mod">
          <ac:chgData name="Scruel Tao" userId="5ea5c98d59b44d4b" providerId="LiveId" clId="{4CB92D24-A0B2-479B-91CF-76E0DA1F7FE7}" dt="2023-05-01T07:15:35.101" v="1914"/>
          <ac:spMkLst>
            <pc:docMk/>
            <pc:sldMk cId="4002500917" sldId="300"/>
            <ac:spMk id="2" creationId="{BAD162F0-2175-84E9-2387-55F669162449}"/>
          </ac:spMkLst>
        </pc:spChg>
        <pc:spChg chg="mod">
          <ac:chgData name="Scruel Tao" userId="5ea5c98d59b44d4b" providerId="LiveId" clId="{4CB92D24-A0B2-479B-91CF-76E0DA1F7FE7}" dt="2023-05-01T08:21:20.204" v="3210" actId="115"/>
          <ac:spMkLst>
            <pc:docMk/>
            <pc:sldMk cId="4002500917" sldId="300"/>
            <ac:spMk id="3" creationId="{0E2FC508-1AFD-A957-52F2-FA1DEF2A9D27}"/>
          </ac:spMkLst>
        </pc:spChg>
        <pc:spChg chg="del">
          <ac:chgData name="Scruel Tao" userId="5ea5c98d59b44d4b" providerId="LiveId" clId="{4CB92D24-A0B2-479B-91CF-76E0DA1F7FE7}" dt="2023-05-01T07:15:57.326" v="1921" actId="478"/>
          <ac:spMkLst>
            <pc:docMk/>
            <pc:sldMk cId="4002500917" sldId="300"/>
            <ac:spMk id="4" creationId="{8D99D329-23B8-2878-45A7-DC689B92A619}"/>
          </ac:spMkLst>
        </pc:spChg>
        <pc:spChg chg="del">
          <ac:chgData name="Scruel Tao" userId="5ea5c98d59b44d4b" providerId="LiveId" clId="{4CB92D24-A0B2-479B-91CF-76E0DA1F7FE7}" dt="2023-05-01T07:15:56.139" v="1920" actId="478"/>
          <ac:spMkLst>
            <pc:docMk/>
            <pc:sldMk cId="4002500917" sldId="300"/>
            <ac:spMk id="7" creationId="{12C899D8-51C5-D9B7-A323-E6EFE4AB5C33}"/>
          </ac:spMkLst>
        </pc:spChg>
      </pc:sldChg>
      <pc:sldChg chg="addSp modSp add mod modTransition modAnim modNotesTx">
        <pc:chgData name="Scruel Tao" userId="5ea5c98d59b44d4b" providerId="LiveId" clId="{4CB92D24-A0B2-479B-91CF-76E0DA1F7FE7}" dt="2023-05-06T21:39:38.911" v="20092" actId="20577"/>
        <pc:sldMkLst>
          <pc:docMk/>
          <pc:sldMk cId="3634341197" sldId="301"/>
        </pc:sldMkLst>
        <pc:spChg chg="mod">
          <ac:chgData name="Scruel Tao" userId="5ea5c98d59b44d4b" providerId="LiveId" clId="{4CB92D24-A0B2-479B-91CF-76E0DA1F7FE7}" dt="2023-05-01T07:16:25.750" v="1931"/>
          <ac:spMkLst>
            <pc:docMk/>
            <pc:sldMk cId="3634341197" sldId="301"/>
            <ac:spMk id="2" creationId="{BAD162F0-2175-84E9-2387-55F669162449}"/>
          </ac:spMkLst>
        </pc:spChg>
        <pc:spChg chg="mod">
          <ac:chgData name="Scruel Tao" userId="5ea5c98d59b44d4b" providerId="LiveId" clId="{4CB92D24-A0B2-479B-91CF-76E0DA1F7FE7}" dt="2023-05-01T07:17:58.749" v="2056" actId="20577"/>
          <ac:spMkLst>
            <pc:docMk/>
            <pc:sldMk cId="3634341197" sldId="301"/>
            <ac:spMk id="3" creationId="{0E2FC508-1AFD-A957-52F2-FA1DEF2A9D27}"/>
          </ac:spMkLst>
        </pc:spChg>
        <pc:spChg chg="add mod">
          <ac:chgData name="Scruel Tao" userId="5ea5c98d59b44d4b" providerId="LiveId" clId="{4CB92D24-A0B2-479B-91CF-76E0DA1F7FE7}" dt="2023-05-06T21:14:22.233" v="19745" actId="20577"/>
          <ac:spMkLst>
            <pc:docMk/>
            <pc:sldMk cId="3634341197" sldId="301"/>
            <ac:spMk id="4" creationId="{D89566DE-C19A-9DDD-EA24-070F85BCF3DE}"/>
          </ac:spMkLst>
        </pc:spChg>
        <pc:spChg chg="add mod">
          <ac:chgData name="Scruel Tao" userId="5ea5c98d59b44d4b" providerId="LiveId" clId="{4CB92D24-A0B2-479B-91CF-76E0DA1F7FE7}" dt="2023-05-06T21:29:03.525" v="19877" actId="1038"/>
          <ac:spMkLst>
            <pc:docMk/>
            <pc:sldMk cId="3634341197" sldId="301"/>
            <ac:spMk id="5" creationId="{2DBF136E-0534-4072-5C9F-02764B400DF6}"/>
          </ac:spMkLst>
        </pc:spChg>
        <pc:picChg chg="add mod">
          <ac:chgData name="Scruel Tao" userId="5ea5c98d59b44d4b" providerId="LiveId" clId="{4CB92D24-A0B2-479B-91CF-76E0DA1F7FE7}" dt="2023-05-06T21:31:57.161" v="19915" actId="1076"/>
          <ac:picMkLst>
            <pc:docMk/>
            <pc:sldMk cId="3634341197" sldId="301"/>
            <ac:picMk id="7" creationId="{C3E6CF8B-D395-2298-D8CA-E5413FE816DB}"/>
          </ac:picMkLst>
        </pc:picChg>
      </pc:sldChg>
      <pc:sldChg chg="addSp delSp modSp add mod modTransition modAnim modNotesTx">
        <pc:chgData name="Scruel Tao" userId="5ea5c98d59b44d4b" providerId="LiveId" clId="{4CB92D24-A0B2-479B-91CF-76E0DA1F7FE7}" dt="2023-05-06T04:02:35.117" v="17529"/>
        <pc:sldMkLst>
          <pc:docMk/>
          <pc:sldMk cId="2990052890" sldId="302"/>
        </pc:sldMkLst>
        <pc:spChg chg="mod">
          <ac:chgData name="Scruel Tao" userId="5ea5c98d59b44d4b" providerId="LiveId" clId="{4CB92D24-A0B2-479B-91CF-76E0DA1F7FE7}" dt="2023-05-03T14:37:14.494" v="16784"/>
          <ac:spMkLst>
            <pc:docMk/>
            <pc:sldMk cId="2990052890" sldId="302"/>
            <ac:spMk id="3" creationId="{0E2FC508-1AFD-A957-52F2-FA1DEF2A9D27}"/>
          </ac:spMkLst>
        </pc:spChg>
        <pc:spChg chg="mod">
          <ac:chgData name="Scruel Tao" userId="5ea5c98d59b44d4b" providerId="LiveId" clId="{4CB92D24-A0B2-479B-91CF-76E0DA1F7FE7}" dt="2023-05-04T09:46:06.959" v="16907" actId="947"/>
          <ac:spMkLst>
            <pc:docMk/>
            <pc:sldMk cId="2990052890" sldId="302"/>
            <ac:spMk id="4" creationId="{8D99D329-23B8-2878-45A7-DC689B92A619}"/>
          </ac:spMkLst>
        </pc:spChg>
        <pc:spChg chg="del">
          <ac:chgData name="Scruel Tao" userId="5ea5c98d59b44d4b" providerId="LiveId" clId="{4CB92D24-A0B2-479B-91CF-76E0DA1F7FE7}" dt="2023-05-01T07:23:40.864" v="2081" actId="21"/>
          <ac:spMkLst>
            <pc:docMk/>
            <pc:sldMk cId="2990052890" sldId="302"/>
            <ac:spMk id="5" creationId="{B06BAEB1-6E37-33AC-00CB-E9C18E30A4CF}"/>
          </ac:spMkLst>
        </pc:spChg>
        <pc:spChg chg="add mod">
          <ac:chgData name="Scruel Tao" userId="5ea5c98d59b44d4b" providerId="LiveId" clId="{4CB92D24-A0B2-479B-91CF-76E0DA1F7FE7}" dt="2023-05-06T04:02:29.872" v="17527" actId="1076"/>
          <ac:spMkLst>
            <pc:docMk/>
            <pc:sldMk cId="2990052890" sldId="302"/>
            <ac:spMk id="6" creationId="{738551E7-776A-C41C-0CCF-6EC91314ADC0}"/>
          </ac:spMkLst>
        </pc:spChg>
        <pc:spChg chg="mod">
          <ac:chgData name="Scruel Tao" userId="5ea5c98d59b44d4b" providerId="LiveId" clId="{4CB92D24-A0B2-479B-91CF-76E0DA1F7FE7}" dt="2023-05-04T09:44:43.055" v="16901"/>
          <ac:spMkLst>
            <pc:docMk/>
            <pc:sldMk cId="2990052890" sldId="302"/>
            <ac:spMk id="7" creationId="{12C899D8-51C5-D9B7-A323-E6EFE4AB5C33}"/>
          </ac:spMkLst>
        </pc:spChg>
      </pc:sldChg>
      <pc:sldChg chg="addSp delSp modSp add mod ord modTransition delAnim modAnim">
        <pc:chgData name="Scruel Tao" userId="5ea5c98d59b44d4b" providerId="LiveId" clId="{4CB92D24-A0B2-479B-91CF-76E0DA1F7FE7}" dt="2023-05-06T21:38:02.301" v="19976"/>
        <pc:sldMkLst>
          <pc:docMk/>
          <pc:sldMk cId="1331031898" sldId="303"/>
        </pc:sldMkLst>
        <pc:spChg chg="mod">
          <ac:chgData name="Scruel Tao" userId="5ea5c98d59b44d4b" providerId="LiveId" clId="{4CB92D24-A0B2-479B-91CF-76E0DA1F7FE7}" dt="2023-05-01T07:47:28.953" v="2354" actId="113"/>
          <ac:spMkLst>
            <pc:docMk/>
            <pc:sldMk cId="1331031898" sldId="303"/>
            <ac:spMk id="3" creationId="{0E2FC508-1AFD-A957-52F2-FA1DEF2A9D27}"/>
          </ac:spMkLst>
        </pc:spChg>
        <pc:spChg chg="mod">
          <ac:chgData name="Scruel Tao" userId="5ea5c98d59b44d4b" providerId="LiveId" clId="{4CB92D24-A0B2-479B-91CF-76E0DA1F7FE7}" dt="2023-05-06T21:34:51.713" v="19946" actId="20577"/>
          <ac:spMkLst>
            <pc:docMk/>
            <pc:sldMk cId="1331031898" sldId="303"/>
            <ac:spMk id="4" creationId="{D89566DE-C19A-9DDD-EA24-070F85BCF3DE}"/>
          </ac:spMkLst>
        </pc:spChg>
        <pc:spChg chg="mod">
          <ac:chgData name="Scruel Tao" userId="5ea5c98d59b44d4b" providerId="LiveId" clId="{4CB92D24-A0B2-479B-91CF-76E0DA1F7FE7}" dt="2023-05-06T21:34:57.270" v="19954" actId="6549"/>
          <ac:spMkLst>
            <pc:docMk/>
            <pc:sldMk cId="1331031898" sldId="303"/>
            <ac:spMk id="5" creationId="{2DBF136E-0534-4072-5C9F-02764B400DF6}"/>
          </ac:spMkLst>
        </pc:spChg>
        <pc:spChg chg="add mod">
          <ac:chgData name="Scruel Tao" userId="5ea5c98d59b44d4b" providerId="LiveId" clId="{4CB92D24-A0B2-479B-91CF-76E0DA1F7FE7}" dt="2023-05-01T07:44:33.823" v="2318" actId="1076"/>
          <ac:spMkLst>
            <pc:docMk/>
            <pc:sldMk cId="1331031898" sldId="303"/>
            <ac:spMk id="6" creationId="{00409C1A-B268-A752-6B39-AE18F92CED45}"/>
          </ac:spMkLst>
        </pc:spChg>
        <pc:spChg chg="add mod">
          <ac:chgData name="Scruel Tao" userId="5ea5c98d59b44d4b" providerId="LiveId" clId="{4CB92D24-A0B2-479B-91CF-76E0DA1F7FE7}" dt="2023-05-06T04:02:58.089" v="17537" actId="14100"/>
          <ac:spMkLst>
            <pc:docMk/>
            <pc:sldMk cId="1331031898" sldId="303"/>
            <ac:spMk id="10" creationId="{8BFD9BEC-DEDF-4D51-8AE6-07211B129FE4}"/>
          </ac:spMkLst>
        </pc:spChg>
        <pc:spChg chg="add del mod">
          <ac:chgData name="Scruel Tao" userId="5ea5c98d59b44d4b" providerId="LiveId" clId="{4CB92D24-A0B2-479B-91CF-76E0DA1F7FE7}" dt="2023-05-01T07:46:16.716" v="2341" actId="21"/>
          <ac:spMkLst>
            <pc:docMk/>
            <pc:sldMk cId="1331031898" sldId="303"/>
            <ac:spMk id="11" creationId="{9ADF05B5-4584-E2E8-CB84-745F9575B7C7}"/>
          </ac:spMkLst>
        </pc:spChg>
        <pc:picChg chg="del">
          <ac:chgData name="Scruel Tao" userId="5ea5c98d59b44d4b" providerId="LiveId" clId="{4CB92D24-A0B2-479B-91CF-76E0DA1F7FE7}" dt="2023-05-01T07:35:47.242" v="2211" actId="21"/>
          <ac:picMkLst>
            <pc:docMk/>
            <pc:sldMk cId="1331031898" sldId="303"/>
            <ac:picMk id="7" creationId="{C3E6CF8B-D395-2298-D8CA-E5413FE816DB}"/>
          </ac:picMkLst>
        </pc:picChg>
        <pc:picChg chg="add mod">
          <ac:chgData name="Scruel Tao" userId="5ea5c98d59b44d4b" providerId="LiveId" clId="{4CB92D24-A0B2-479B-91CF-76E0DA1F7FE7}" dt="2023-05-01T07:54:20.599" v="2423" actId="14826"/>
          <ac:picMkLst>
            <pc:docMk/>
            <pc:sldMk cId="1331031898" sldId="303"/>
            <ac:picMk id="9" creationId="{8AD298BC-63FD-B260-381A-32F14E23504D}"/>
          </ac:picMkLst>
        </pc:picChg>
      </pc:sldChg>
      <pc:sldChg chg="add del">
        <pc:chgData name="Scruel Tao" userId="5ea5c98d59b44d4b" providerId="LiveId" clId="{4CB92D24-A0B2-479B-91CF-76E0DA1F7FE7}" dt="2023-05-01T07:47:24.271" v="2353" actId="47"/>
        <pc:sldMkLst>
          <pc:docMk/>
          <pc:sldMk cId="2403054847" sldId="304"/>
        </pc:sldMkLst>
      </pc:sldChg>
      <pc:sldChg chg="addSp delSp modSp add mod ord modTransition delAnim modAnim modNotesTx">
        <pc:chgData name="Scruel Tao" userId="5ea5c98d59b44d4b" providerId="LiveId" clId="{4CB92D24-A0B2-479B-91CF-76E0DA1F7FE7}" dt="2023-05-06T21:39:47.911" v="20093" actId="20577"/>
        <pc:sldMkLst>
          <pc:docMk/>
          <pc:sldMk cId="2471657803" sldId="305"/>
        </pc:sldMkLst>
        <pc:spChg chg="mod">
          <ac:chgData name="Scruel Tao" userId="5ea5c98d59b44d4b" providerId="LiveId" clId="{4CB92D24-A0B2-479B-91CF-76E0DA1F7FE7}" dt="2023-05-01T08:44:25.825" v="4090" actId="20577"/>
          <ac:spMkLst>
            <pc:docMk/>
            <pc:sldMk cId="2471657803" sldId="305"/>
            <ac:spMk id="3" creationId="{0E2FC508-1AFD-A957-52F2-FA1DEF2A9D27}"/>
          </ac:spMkLst>
        </pc:spChg>
        <pc:spChg chg="mod">
          <ac:chgData name="Scruel Tao" userId="5ea5c98d59b44d4b" providerId="LiveId" clId="{4CB92D24-A0B2-479B-91CF-76E0DA1F7FE7}" dt="2023-05-06T21:32:38.237" v="19925" actId="20577"/>
          <ac:spMkLst>
            <pc:docMk/>
            <pc:sldMk cId="2471657803" sldId="305"/>
            <ac:spMk id="4" creationId="{D89566DE-C19A-9DDD-EA24-070F85BCF3DE}"/>
          </ac:spMkLst>
        </pc:spChg>
        <pc:spChg chg="mod">
          <ac:chgData name="Scruel Tao" userId="5ea5c98d59b44d4b" providerId="LiveId" clId="{4CB92D24-A0B2-479B-91CF-76E0DA1F7FE7}" dt="2023-05-06T21:32:44.197" v="19927" actId="20577"/>
          <ac:spMkLst>
            <pc:docMk/>
            <pc:sldMk cId="2471657803" sldId="305"/>
            <ac:spMk id="5" creationId="{2DBF136E-0534-4072-5C9F-02764B400DF6}"/>
          </ac:spMkLst>
        </pc:spChg>
        <pc:spChg chg="add mod">
          <ac:chgData name="Scruel Tao" userId="5ea5c98d59b44d4b" providerId="LiveId" clId="{4CB92D24-A0B2-479B-91CF-76E0DA1F7FE7}" dt="2023-05-06T04:03:12.485" v="17540" actId="14100"/>
          <ac:spMkLst>
            <pc:docMk/>
            <pc:sldMk cId="2471657803" sldId="305"/>
            <ac:spMk id="8" creationId="{7B15B229-B7F0-1677-5AAE-E96BEF31110E}"/>
          </ac:spMkLst>
        </pc:spChg>
        <pc:picChg chg="add del mod">
          <ac:chgData name="Scruel Tao" userId="5ea5c98d59b44d4b" providerId="LiveId" clId="{4CB92D24-A0B2-479B-91CF-76E0DA1F7FE7}" dt="2023-05-06T21:32:17.592" v="19919" actId="478"/>
          <ac:picMkLst>
            <pc:docMk/>
            <pc:sldMk cId="2471657803" sldId="305"/>
            <ac:picMk id="6" creationId="{09A5CB25-DB1B-66AF-029B-823836E4BD70}"/>
          </ac:picMkLst>
        </pc:picChg>
        <pc:picChg chg="add mod">
          <ac:chgData name="Scruel Tao" userId="5ea5c98d59b44d4b" providerId="LiveId" clId="{4CB92D24-A0B2-479B-91CF-76E0DA1F7FE7}" dt="2023-05-06T21:32:18.435" v="19920"/>
          <ac:picMkLst>
            <pc:docMk/>
            <pc:sldMk cId="2471657803" sldId="305"/>
            <ac:picMk id="7" creationId="{48D9E2E1-4C97-C40B-0A9F-733E198946F1}"/>
          </ac:picMkLst>
        </pc:picChg>
        <pc:picChg chg="del">
          <ac:chgData name="Scruel Tao" userId="5ea5c98d59b44d4b" providerId="LiveId" clId="{4CB92D24-A0B2-479B-91CF-76E0DA1F7FE7}" dt="2023-05-01T07:49:00.865" v="2418" actId="21"/>
          <ac:picMkLst>
            <pc:docMk/>
            <pc:sldMk cId="2471657803" sldId="305"/>
            <ac:picMk id="7" creationId="{C3E6CF8B-D395-2298-D8CA-E5413FE816DB}"/>
          </ac:picMkLst>
        </pc:picChg>
      </pc:sldChg>
      <pc:sldChg chg="addSp delSp modSp add mod modTransition delAnim modAnim">
        <pc:chgData name="Scruel Tao" userId="5ea5c98d59b44d4b" providerId="LiveId" clId="{4CB92D24-A0B2-479B-91CF-76E0DA1F7FE7}" dt="2023-05-06T21:41:21.398" v="20096" actId="14826"/>
        <pc:sldMkLst>
          <pc:docMk/>
          <pc:sldMk cId="3190363517" sldId="306"/>
        </pc:sldMkLst>
        <pc:spChg chg="mod">
          <ac:chgData name="Scruel Tao" userId="5ea5c98d59b44d4b" providerId="LiveId" clId="{4CB92D24-A0B2-479B-91CF-76E0DA1F7FE7}" dt="2023-05-01T07:55:19.524" v="2466"/>
          <ac:spMkLst>
            <pc:docMk/>
            <pc:sldMk cId="3190363517" sldId="306"/>
            <ac:spMk id="2" creationId="{BAD162F0-2175-84E9-2387-55F669162449}"/>
          </ac:spMkLst>
        </pc:spChg>
        <pc:spChg chg="mod">
          <ac:chgData name="Scruel Tao" userId="5ea5c98d59b44d4b" providerId="LiveId" clId="{4CB92D24-A0B2-479B-91CF-76E0DA1F7FE7}" dt="2023-05-01T08:16:24.208" v="2978" actId="113"/>
          <ac:spMkLst>
            <pc:docMk/>
            <pc:sldMk cId="3190363517" sldId="306"/>
            <ac:spMk id="3" creationId="{0E2FC508-1AFD-A957-52F2-FA1DEF2A9D27}"/>
          </ac:spMkLst>
        </pc:spChg>
        <pc:spChg chg="mod">
          <ac:chgData name="Scruel Tao" userId="5ea5c98d59b44d4b" providerId="LiveId" clId="{4CB92D24-A0B2-479B-91CF-76E0DA1F7FE7}" dt="2023-05-06T21:36:28.399" v="19961" actId="403"/>
          <ac:spMkLst>
            <pc:docMk/>
            <pc:sldMk cId="3190363517" sldId="306"/>
            <ac:spMk id="4" creationId="{D89566DE-C19A-9DDD-EA24-070F85BCF3DE}"/>
          </ac:spMkLst>
        </pc:spChg>
        <pc:spChg chg="mod">
          <ac:chgData name="Scruel Tao" userId="5ea5c98d59b44d4b" providerId="LiveId" clId="{4CB92D24-A0B2-479B-91CF-76E0DA1F7FE7}" dt="2023-05-06T21:35:10.911" v="19957"/>
          <ac:spMkLst>
            <pc:docMk/>
            <pc:sldMk cId="3190363517" sldId="306"/>
            <ac:spMk id="5" creationId="{2DBF136E-0534-4072-5C9F-02764B400DF6}"/>
          </ac:spMkLst>
        </pc:spChg>
        <pc:spChg chg="add mod">
          <ac:chgData name="Scruel Tao" userId="5ea5c98d59b44d4b" providerId="LiveId" clId="{4CB92D24-A0B2-479B-91CF-76E0DA1F7FE7}" dt="2023-05-06T04:03:29.665" v="17548" actId="1037"/>
          <ac:spMkLst>
            <pc:docMk/>
            <pc:sldMk cId="3190363517" sldId="306"/>
            <ac:spMk id="7" creationId="{34BDFE15-C417-527F-F4CE-68ED70FF0D6A}"/>
          </ac:spMkLst>
        </pc:spChg>
        <pc:spChg chg="add del">
          <ac:chgData name="Scruel Tao" userId="5ea5c98d59b44d4b" providerId="LiveId" clId="{4CB92D24-A0B2-479B-91CF-76E0DA1F7FE7}" dt="2023-05-06T21:37:26.606" v="19964" actId="22"/>
          <ac:spMkLst>
            <pc:docMk/>
            <pc:sldMk cId="3190363517" sldId="306"/>
            <ac:spMk id="9" creationId="{809E2368-7AE9-A813-956F-18420C19ED30}"/>
          </ac:spMkLst>
        </pc:spChg>
        <pc:picChg chg="del mod">
          <ac:chgData name="Scruel Tao" userId="5ea5c98d59b44d4b" providerId="LiveId" clId="{4CB92D24-A0B2-479B-91CF-76E0DA1F7FE7}" dt="2023-05-06T21:37:24.542" v="19962" actId="478"/>
          <ac:picMkLst>
            <pc:docMk/>
            <pc:sldMk cId="3190363517" sldId="306"/>
            <ac:picMk id="6" creationId="{09A5CB25-DB1B-66AF-029B-823836E4BD70}"/>
          </ac:picMkLst>
        </pc:picChg>
        <pc:picChg chg="add mod">
          <ac:chgData name="Scruel Tao" userId="5ea5c98d59b44d4b" providerId="LiveId" clId="{4CB92D24-A0B2-479B-91CF-76E0DA1F7FE7}" dt="2023-05-06T21:41:21.398" v="20096" actId="14826"/>
          <ac:picMkLst>
            <pc:docMk/>
            <pc:sldMk cId="3190363517" sldId="306"/>
            <ac:picMk id="11" creationId="{FED5287D-D410-F5EC-36CD-863D4D796BC8}"/>
          </ac:picMkLst>
        </pc:picChg>
      </pc:sldChg>
      <pc:sldChg chg="addSp delSp modSp add mod modTransition delAnim modAnim modNotesTx">
        <pc:chgData name="Scruel Tao" userId="5ea5c98d59b44d4b" providerId="LiveId" clId="{4CB92D24-A0B2-479B-91CF-76E0DA1F7FE7}" dt="2023-05-06T21:38:28.020" v="19980"/>
        <pc:sldMkLst>
          <pc:docMk/>
          <pc:sldMk cId="3427942494" sldId="307"/>
        </pc:sldMkLst>
        <pc:spChg chg="mod">
          <ac:chgData name="Scruel Tao" userId="5ea5c98d59b44d4b" providerId="LiveId" clId="{4CB92D24-A0B2-479B-91CF-76E0DA1F7FE7}" dt="2023-05-01T08:01:50.349" v="2602" actId="20577"/>
          <ac:spMkLst>
            <pc:docMk/>
            <pc:sldMk cId="3427942494" sldId="307"/>
            <ac:spMk id="2" creationId="{BAD162F0-2175-84E9-2387-55F669162449}"/>
          </ac:spMkLst>
        </pc:spChg>
        <pc:spChg chg="mod">
          <ac:chgData name="Scruel Tao" userId="5ea5c98d59b44d4b" providerId="LiveId" clId="{4CB92D24-A0B2-479B-91CF-76E0DA1F7FE7}" dt="2023-05-01T08:27:23.929" v="3652" actId="20577"/>
          <ac:spMkLst>
            <pc:docMk/>
            <pc:sldMk cId="3427942494" sldId="307"/>
            <ac:spMk id="3" creationId="{0E2FC508-1AFD-A957-52F2-FA1DEF2A9D27}"/>
          </ac:spMkLst>
        </pc:spChg>
        <pc:spChg chg="mod">
          <ac:chgData name="Scruel Tao" userId="5ea5c98d59b44d4b" providerId="LiveId" clId="{4CB92D24-A0B2-479B-91CF-76E0DA1F7FE7}" dt="2023-05-01T08:35:38.988" v="3820" actId="1035"/>
          <ac:spMkLst>
            <pc:docMk/>
            <pc:sldMk cId="3427942494" sldId="307"/>
            <ac:spMk id="4" creationId="{D89566DE-C19A-9DDD-EA24-070F85BCF3DE}"/>
          </ac:spMkLst>
        </pc:spChg>
        <pc:spChg chg="mod">
          <ac:chgData name="Scruel Tao" userId="5ea5c98d59b44d4b" providerId="LiveId" clId="{4CB92D24-A0B2-479B-91CF-76E0DA1F7FE7}" dt="2023-05-01T08:05:55.992" v="2652" actId="1036"/>
          <ac:spMkLst>
            <pc:docMk/>
            <pc:sldMk cId="3427942494" sldId="307"/>
            <ac:spMk id="5" creationId="{2DBF136E-0534-4072-5C9F-02764B400DF6}"/>
          </ac:spMkLst>
        </pc:spChg>
        <pc:spChg chg="del mod">
          <ac:chgData name="Scruel Tao" userId="5ea5c98d59b44d4b" providerId="LiveId" clId="{4CB92D24-A0B2-479B-91CF-76E0DA1F7FE7}" dt="2023-05-01T08:08:20.805" v="2823" actId="21"/>
          <ac:spMkLst>
            <pc:docMk/>
            <pc:sldMk cId="3427942494" sldId="307"/>
            <ac:spMk id="7" creationId="{34BDFE15-C417-527F-F4CE-68ED70FF0D6A}"/>
          </ac:spMkLst>
        </pc:spChg>
        <pc:spChg chg="add mod">
          <ac:chgData name="Scruel Tao" userId="5ea5c98d59b44d4b" providerId="LiveId" clId="{4CB92D24-A0B2-479B-91CF-76E0DA1F7FE7}" dt="2023-05-06T04:03:39.257" v="17552" actId="14100"/>
          <ac:spMkLst>
            <pc:docMk/>
            <pc:sldMk cId="3427942494" sldId="307"/>
            <ac:spMk id="8" creationId="{6F2E68E8-9079-84DA-45EE-916AF2C13E8E}"/>
          </ac:spMkLst>
        </pc:spChg>
        <pc:picChg chg="mod">
          <ac:chgData name="Scruel Tao" userId="5ea5c98d59b44d4b" providerId="LiveId" clId="{4CB92D24-A0B2-479B-91CF-76E0DA1F7FE7}" dt="2023-05-01T08:14:34.920" v="2967" actId="14100"/>
          <ac:picMkLst>
            <pc:docMk/>
            <pc:sldMk cId="3427942494" sldId="307"/>
            <ac:picMk id="6" creationId="{09A5CB25-DB1B-66AF-029B-823836E4BD70}"/>
          </ac:picMkLst>
        </pc:picChg>
      </pc:sldChg>
      <pc:sldChg chg="addSp delSp modSp add mod modTransition delAnim modAnim">
        <pc:chgData name="Scruel Tao" userId="5ea5c98d59b44d4b" providerId="LiveId" clId="{4CB92D24-A0B2-479B-91CF-76E0DA1F7FE7}" dt="2023-05-06T21:40:04.559" v="20095" actId="20577"/>
        <pc:sldMkLst>
          <pc:docMk/>
          <pc:sldMk cId="208505195" sldId="308"/>
        </pc:sldMkLst>
        <pc:spChg chg="mod">
          <ac:chgData name="Scruel Tao" userId="5ea5c98d59b44d4b" providerId="LiveId" clId="{4CB92D24-A0B2-479B-91CF-76E0DA1F7FE7}" dt="2023-05-01T08:11:16.032" v="2949" actId="113"/>
          <ac:spMkLst>
            <pc:docMk/>
            <pc:sldMk cId="208505195" sldId="308"/>
            <ac:spMk id="3" creationId="{0E2FC508-1AFD-A957-52F2-FA1DEF2A9D27}"/>
          </ac:spMkLst>
        </pc:spChg>
        <pc:spChg chg="mod">
          <ac:chgData name="Scruel Tao" userId="5ea5c98d59b44d4b" providerId="LiveId" clId="{4CB92D24-A0B2-479B-91CF-76E0DA1F7FE7}" dt="2023-05-01T08:35:23.907" v="3817" actId="1035"/>
          <ac:spMkLst>
            <pc:docMk/>
            <pc:sldMk cId="208505195" sldId="308"/>
            <ac:spMk id="4" creationId="{D89566DE-C19A-9DDD-EA24-070F85BCF3DE}"/>
          </ac:spMkLst>
        </pc:spChg>
        <pc:spChg chg="mod">
          <ac:chgData name="Scruel Tao" userId="5ea5c98d59b44d4b" providerId="LiveId" clId="{4CB92D24-A0B2-479B-91CF-76E0DA1F7FE7}" dt="2023-05-06T21:40:04.559" v="20095" actId="20577"/>
          <ac:spMkLst>
            <pc:docMk/>
            <pc:sldMk cId="208505195" sldId="308"/>
            <ac:spMk id="5" creationId="{2DBF136E-0534-4072-5C9F-02764B400DF6}"/>
          </ac:spMkLst>
        </pc:spChg>
        <pc:spChg chg="add del mod">
          <ac:chgData name="Scruel Tao" userId="5ea5c98d59b44d4b" providerId="LiveId" clId="{4CB92D24-A0B2-479B-91CF-76E0DA1F7FE7}" dt="2023-05-06T04:03:49.866" v="17556"/>
          <ac:spMkLst>
            <pc:docMk/>
            <pc:sldMk cId="208505195" sldId="308"/>
            <ac:spMk id="7" creationId="{85AAC361-6E6D-83F4-0E89-57B415FEC104}"/>
          </ac:spMkLst>
        </pc:spChg>
        <pc:spChg chg="del mod">
          <ac:chgData name="Scruel Tao" userId="5ea5c98d59b44d4b" providerId="LiveId" clId="{4CB92D24-A0B2-479B-91CF-76E0DA1F7FE7}" dt="2023-05-06T04:03:50.904" v="17557" actId="478"/>
          <ac:spMkLst>
            <pc:docMk/>
            <pc:sldMk cId="208505195" sldId="308"/>
            <ac:spMk id="8" creationId="{6F2E68E8-9079-84DA-45EE-916AF2C13E8E}"/>
          </ac:spMkLst>
        </pc:spChg>
        <pc:spChg chg="add mod">
          <ac:chgData name="Scruel Tao" userId="5ea5c98d59b44d4b" providerId="LiveId" clId="{4CB92D24-A0B2-479B-91CF-76E0DA1F7FE7}" dt="2023-05-06T04:03:51.783" v="17558"/>
          <ac:spMkLst>
            <pc:docMk/>
            <pc:sldMk cId="208505195" sldId="308"/>
            <ac:spMk id="9" creationId="{E0B5C0FB-3279-5A25-93B6-0CD34432A857}"/>
          </ac:spMkLst>
        </pc:spChg>
        <pc:picChg chg="mod">
          <ac:chgData name="Scruel Tao" userId="5ea5c98d59b44d4b" providerId="LiveId" clId="{4CB92D24-A0B2-479B-91CF-76E0DA1F7FE7}" dt="2023-05-01T08:14:38.977" v="2968" actId="14100"/>
          <ac:picMkLst>
            <pc:docMk/>
            <pc:sldMk cId="208505195" sldId="308"/>
            <ac:picMk id="6" creationId="{09A5CB25-DB1B-66AF-029B-823836E4BD70}"/>
          </ac:picMkLst>
        </pc:picChg>
      </pc:sldChg>
      <pc:sldChg chg="addSp delSp modSp add mod ord modTransition addAnim delAnim modAnim modNotesTx">
        <pc:chgData name="Scruel Tao" userId="5ea5c98d59b44d4b" providerId="LiveId" clId="{4CB92D24-A0B2-479B-91CF-76E0DA1F7FE7}" dt="2023-05-05T15:53:53.704" v="17049"/>
        <pc:sldMkLst>
          <pc:docMk/>
          <pc:sldMk cId="1577045227" sldId="309"/>
        </pc:sldMkLst>
        <pc:spChg chg="mod">
          <ac:chgData name="Scruel Tao" userId="5ea5c98d59b44d4b" providerId="LiveId" clId="{4CB92D24-A0B2-479B-91CF-76E0DA1F7FE7}" dt="2023-05-01T08:31:21.456" v="3732"/>
          <ac:spMkLst>
            <pc:docMk/>
            <pc:sldMk cId="1577045227" sldId="309"/>
            <ac:spMk id="2" creationId="{BAD162F0-2175-84E9-2387-55F669162449}"/>
          </ac:spMkLst>
        </pc:spChg>
        <pc:spChg chg="mod">
          <ac:chgData name="Scruel Tao" userId="5ea5c98d59b44d4b" providerId="LiveId" clId="{4CB92D24-A0B2-479B-91CF-76E0DA1F7FE7}" dt="2023-05-03T03:36:02.756" v="16504" actId="20577"/>
          <ac:spMkLst>
            <pc:docMk/>
            <pc:sldMk cId="1577045227" sldId="309"/>
            <ac:spMk id="3" creationId="{0E2FC508-1AFD-A957-52F2-FA1DEF2A9D27}"/>
          </ac:spMkLst>
        </pc:spChg>
        <pc:spChg chg="mod">
          <ac:chgData name="Scruel Tao" userId="5ea5c98d59b44d4b" providerId="LiveId" clId="{4CB92D24-A0B2-479B-91CF-76E0DA1F7FE7}" dt="2023-05-04T09:47:31.151" v="16908" actId="947"/>
          <ac:spMkLst>
            <pc:docMk/>
            <pc:sldMk cId="1577045227" sldId="309"/>
            <ac:spMk id="4" creationId="{D89566DE-C19A-9DDD-EA24-070F85BCF3DE}"/>
          </ac:spMkLst>
        </pc:spChg>
        <pc:spChg chg="mod">
          <ac:chgData name="Scruel Tao" userId="5ea5c98d59b44d4b" providerId="LiveId" clId="{4CB92D24-A0B2-479B-91CF-76E0DA1F7FE7}" dt="2023-05-03T12:50:18.582" v="16759" actId="207"/>
          <ac:spMkLst>
            <pc:docMk/>
            <pc:sldMk cId="1577045227" sldId="309"/>
            <ac:spMk id="5" creationId="{2DBF136E-0534-4072-5C9F-02764B400DF6}"/>
          </ac:spMkLst>
        </pc:spChg>
        <pc:spChg chg="add mod">
          <ac:chgData name="Scruel Tao" userId="5ea5c98d59b44d4b" providerId="LiveId" clId="{4CB92D24-A0B2-479B-91CF-76E0DA1F7FE7}" dt="2023-05-01T08:55:33.347" v="4128" actId="1076"/>
          <ac:spMkLst>
            <pc:docMk/>
            <pc:sldMk cId="1577045227" sldId="309"/>
            <ac:spMk id="7" creationId="{D38E8367-CE35-74D1-AEC2-D00040B10D69}"/>
          </ac:spMkLst>
        </pc:spChg>
        <pc:spChg chg="del">
          <ac:chgData name="Scruel Tao" userId="5ea5c98d59b44d4b" providerId="LiveId" clId="{4CB92D24-A0B2-479B-91CF-76E0DA1F7FE7}" dt="2023-05-01T08:28:56.519" v="3693" actId="21"/>
          <ac:spMkLst>
            <pc:docMk/>
            <pc:sldMk cId="1577045227" sldId="309"/>
            <ac:spMk id="8" creationId="{6F2E68E8-9079-84DA-45EE-916AF2C13E8E}"/>
          </ac:spMkLst>
        </pc:spChg>
        <pc:spChg chg="add mod">
          <ac:chgData name="Scruel Tao" userId="5ea5c98d59b44d4b" providerId="LiveId" clId="{4CB92D24-A0B2-479B-91CF-76E0DA1F7FE7}" dt="2023-05-01T08:55:40.916" v="4131" actId="20577"/>
          <ac:spMkLst>
            <pc:docMk/>
            <pc:sldMk cId="1577045227" sldId="309"/>
            <ac:spMk id="9" creationId="{C607E41B-9F7B-35D4-18FC-35C7781882C2}"/>
          </ac:spMkLst>
        </pc:spChg>
        <pc:spChg chg="add mod">
          <ac:chgData name="Scruel Tao" userId="5ea5c98d59b44d4b" providerId="LiveId" clId="{4CB92D24-A0B2-479B-91CF-76E0DA1F7FE7}" dt="2023-05-01T08:56:07.139" v="4144" actId="20577"/>
          <ac:spMkLst>
            <pc:docMk/>
            <pc:sldMk cId="1577045227" sldId="309"/>
            <ac:spMk id="10" creationId="{43495E0E-71F7-7447-0EDE-55421204A05F}"/>
          </ac:spMkLst>
        </pc:spChg>
        <pc:picChg chg="del mod">
          <ac:chgData name="Scruel Tao" userId="5ea5c98d59b44d4b" providerId="LiveId" clId="{4CB92D24-A0B2-479B-91CF-76E0DA1F7FE7}" dt="2023-05-01T08:28:57.693" v="3694" actId="21"/>
          <ac:picMkLst>
            <pc:docMk/>
            <pc:sldMk cId="1577045227" sldId="309"/>
            <ac:picMk id="6" creationId="{09A5CB25-DB1B-66AF-029B-823836E4BD70}"/>
          </ac:picMkLst>
        </pc:picChg>
      </pc:sldChg>
      <pc:sldChg chg="addSp delSp modSp add del mod delAnim modAnim modNotesTx">
        <pc:chgData name="Scruel Tao" userId="5ea5c98d59b44d4b" providerId="LiveId" clId="{4CB92D24-A0B2-479B-91CF-76E0DA1F7FE7}" dt="2023-05-01T08:53:10.988" v="4102" actId="47"/>
        <pc:sldMkLst>
          <pc:docMk/>
          <pc:sldMk cId="66104022" sldId="310"/>
        </pc:sldMkLst>
        <pc:spChg chg="mod">
          <ac:chgData name="Scruel Tao" userId="5ea5c98d59b44d4b" providerId="LiveId" clId="{4CB92D24-A0B2-479B-91CF-76E0DA1F7FE7}" dt="2023-05-01T08:32:11.559" v="3764" actId="21"/>
          <ac:spMkLst>
            <pc:docMk/>
            <pc:sldMk cId="66104022" sldId="310"/>
            <ac:spMk id="2" creationId="{BAD162F0-2175-84E9-2387-55F669162449}"/>
          </ac:spMkLst>
        </pc:spChg>
        <pc:spChg chg="mod">
          <ac:chgData name="Scruel Tao" userId="5ea5c98d59b44d4b" providerId="LiveId" clId="{4CB92D24-A0B2-479B-91CF-76E0DA1F7FE7}" dt="2023-05-01T08:27:45.541" v="3673" actId="20577"/>
          <ac:spMkLst>
            <pc:docMk/>
            <pc:sldMk cId="66104022" sldId="310"/>
            <ac:spMk id="3" creationId="{0E2FC508-1AFD-A957-52F2-FA1DEF2A9D27}"/>
          </ac:spMkLst>
        </pc:spChg>
        <pc:spChg chg="mod">
          <ac:chgData name="Scruel Tao" userId="5ea5c98d59b44d4b" providerId="LiveId" clId="{4CB92D24-A0B2-479B-91CF-76E0DA1F7FE7}" dt="2023-05-01T08:25:18.858" v="3485" actId="1076"/>
          <ac:spMkLst>
            <pc:docMk/>
            <pc:sldMk cId="66104022" sldId="310"/>
            <ac:spMk id="4" creationId="{D89566DE-C19A-9DDD-EA24-070F85BCF3DE}"/>
          </ac:spMkLst>
        </pc:spChg>
        <pc:spChg chg="del">
          <ac:chgData name="Scruel Tao" userId="5ea5c98d59b44d4b" providerId="LiveId" clId="{4CB92D24-A0B2-479B-91CF-76E0DA1F7FE7}" dt="2023-05-01T08:21:31.015" v="3213" actId="21"/>
          <ac:spMkLst>
            <pc:docMk/>
            <pc:sldMk cId="66104022" sldId="310"/>
            <ac:spMk id="5" creationId="{2DBF136E-0534-4072-5C9F-02764B400DF6}"/>
          </ac:spMkLst>
        </pc:spChg>
        <pc:spChg chg="add mod">
          <ac:chgData name="Scruel Tao" userId="5ea5c98d59b44d4b" providerId="LiveId" clId="{4CB92D24-A0B2-479B-91CF-76E0DA1F7FE7}" dt="2023-05-01T08:25:11.517" v="3483" actId="14100"/>
          <ac:spMkLst>
            <pc:docMk/>
            <pc:sldMk cId="66104022" sldId="310"/>
            <ac:spMk id="7" creationId="{B9F9F1EC-64CE-9EB7-9853-89CAACD2BAB0}"/>
          </ac:spMkLst>
        </pc:spChg>
        <pc:picChg chg="del">
          <ac:chgData name="Scruel Tao" userId="5ea5c98d59b44d4b" providerId="LiveId" clId="{4CB92D24-A0B2-479B-91CF-76E0DA1F7FE7}" dt="2023-05-01T08:21:29.654" v="3212" actId="21"/>
          <ac:picMkLst>
            <pc:docMk/>
            <pc:sldMk cId="66104022" sldId="310"/>
            <ac:picMk id="6" creationId="{09A5CB25-DB1B-66AF-029B-823836E4BD70}"/>
          </ac:picMkLst>
        </pc:picChg>
      </pc:sldChg>
      <pc:sldChg chg="modSp add del mod">
        <pc:chgData name="Scruel Tao" userId="5ea5c98d59b44d4b" providerId="LiveId" clId="{4CB92D24-A0B2-479B-91CF-76E0DA1F7FE7}" dt="2023-05-04T01:17:39.241" v="16894" actId="47"/>
        <pc:sldMkLst>
          <pc:docMk/>
          <pc:sldMk cId="3161108256" sldId="310"/>
        </pc:sldMkLst>
        <pc:spChg chg="mod">
          <ac:chgData name="Scruel Tao" userId="5ea5c98d59b44d4b" providerId="LiveId" clId="{4CB92D24-A0B2-479B-91CF-76E0DA1F7FE7}" dt="2023-05-04T01:16:18.144" v="16892" actId="21"/>
          <ac:spMkLst>
            <pc:docMk/>
            <pc:sldMk cId="3161108256" sldId="310"/>
            <ac:spMk id="3" creationId="{AC7759D9-0BB4-08ED-8476-24F7D903D6DE}"/>
          </ac:spMkLst>
        </pc:spChg>
      </pc:sldChg>
      <pc:sldChg chg="delSp modSp add mod ord modTransition delAnim modAnim">
        <pc:chgData name="Scruel Tao" userId="5ea5c98d59b44d4b" providerId="LiveId" clId="{4CB92D24-A0B2-479B-91CF-76E0DA1F7FE7}" dt="2023-05-06T21:42:20.423" v="20122" actId="20577"/>
        <pc:sldMkLst>
          <pc:docMk/>
          <pc:sldMk cId="3414159547" sldId="311"/>
        </pc:sldMkLst>
        <pc:spChg chg="mod">
          <ac:chgData name="Scruel Tao" userId="5ea5c98d59b44d4b" providerId="LiveId" clId="{4CB92D24-A0B2-479B-91CF-76E0DA1F7FE7}" dt="2023-05-01T08:32:11.470" v="3762"/>
          <ac:spMkLst>
            <pc:docMk/>
            <pc:sldMk cId="3414159547" sldId="311"/>
            <ac:spMk id="2" creationId="{BAD162F0-2175-84E9-2387-55F669162449}"/>
          </ac:spMkLst>
        </pc:spChg>
        <pc:spChg chg="mod">
          <ac:chgData name="Scruel Tao" userId="5ea5c98d59b44d4b" providerId="LiveId" clId="{4CB92D24-A0B2-479B-91CF-76E0DA1F7FE7}" dt="2023-05-01T08:42:50.767" v="4039" actId="20577"/>
          <ac:spMkLst>
            <pc:docMk/>
            <pc:sldMk cId="3414159547" sldId="311"/>
            <ac:spMk id="3" creationId="{0E2FC508-1AFD-A957-52F2-FA1DEF2A9D27}"/>
          </ac:spMkLst>
        </pc:spChg>
        <pc:spChg chg="mod">
          <ac:chgData name="Scruel Tao" userId="5ea5c98d59b44d4b" providerId="LiveId" clId="{4CB92D24-A0B2-479B-91CF-76E0DA1F7FE7}" dt="2023-05-06T21:42:20.423" v="20122" actId="20577"/>
          <ac:spMkLst>
            <pc:docMk/>
            <pc:sldMk cId="3414159547" sldId="311"/>
            <ac:spMk id="7" creationId="{B9F9F1EC-64CE-9EB7-9853-89CAACD2BAB0}"/>
          </ac:spMkLst>
        </pc:spChg>
        <pc:spChg chg="del">
          <ac:chgData name="Scruel Tao" userId="5ea5c98d59b44d4b" providerId="LiveId" clId="{4CB92D24-A0B2-479B-91CF-76E0DA1F7FE7}" dt="2023-05-01T08:35:53.715" v="3827" actId="21"/>
          <ac:spMkLst>
            <pc:docMk/>
            <pc:sldMk cId="3414159547" sldId="311"/>
            <ac:spMk id="8" creationId="{6F2E68E8-9079-84DA-45EE-916AF2C13E8E}"/>
          </ac:spMkLst>
        </pc:spChg>
      </pc:sldChg>
      <pc:sldChg chg="addSp delSp modSp add del mod modTransition delAnim modAnim">
        <pc:chgData name="Scruel Tao" userId="5ea5c98d59b44d4b" providerId="LiveId" clId="{4CB92D24-A0B2-479B-91CF-76E0DA1F7FE7}" dt="2023-05-06T21:42:02.716" v="20110" actId="20577"/>
        <pc:sldMkLst>
          <pc:docMk/>
          <pc:sldMk cId="3425812050" sldId="312"/>
        </pc:sldMkLst>
        <pc:spChg chg="mod">
          <ac:chgData name="Scruel Tao" userId="5ea5c98d59b44d4b" providerId="LiveId" clId="{4CB92D24-A0B2-479B-91CF-76E0DA1F7FE7}" dt="2023-05-03T02:27:46.999" v="16448" actId="2711"/>
          <ac:spMkLst>
            <pc:docMk/>
            <pc:sldMk cId="3425812050" sldId="312"/>
            <ac:spMk id="3" creationId="{0E2FC508-1AFD-A957-52F2-FA1DEF2A9D27}"/>
          </ac:spMkLst>
        </pc:spChg>
        <pc:spChg chg="mod">
          <ac:chgData name="Scruel Tao" userId="5ea5c98d59b44d4b" providerId="LiveId" clId="{4CB92D24-A0B2-479B-91CF-76E0DA1F7FE7}" dt="2023-05-06T21:42:02.716" v="20110" actId="20577"/>
          <ac:spMkLst>
            <pc:docMk/>
            <pc:sldMk cId="3425812050" sldId="312"/>
            <ac:spMk id="4" creationId="{D89566DE-C19A-9DDD-EA24-070F85BCF3DE}"/>
          </ac:spMkLst>
        </pc:spChg>
        <pc:spChg chg="mod">
          <ac:chgData name="Scruel Tao" userId="5ea5c98d59b44d4b" providerId="LiveId" clId="{4CB92D24-A0B2-479B-91CF-76E0DA1F7FE7}" dt="2023-05-06T21:41:57.923" v="20106" actId="20577"/>
          <ac:spMkLst>
            <pc:docMk/>
            <pc:sldMk cId="3425812050" sldId="312"/>
            <ac:spMk id="5" creationId="{2DBF136E-0534-4072-5C9F-02764B400DF6}"/>
          </ac:spMkLst>
        </pc:spChg>
        <pc:spChg chg="add mod">
          <ac:chgData name="Scruel Tao" userId="5ea5c98d59b44d4b" providerId="LiveId" clId="{4CB92D24-A0B2-479B-91CF-76E0DA1F7FE7}" dt="2023-05-06T04:04:26.690" v="17569"/>
          <ac:spMkLst>
            <pc:docMk/>
            <pc:sldMk cId="3425812050" sldId="312"/>
            <ac:spMk id="7" creationId="{012E3FB3-21D0-6ABF-DE02-6A4AB2FC677E}"/>
          </ac:spMkLst>
        </pc:spChg>
        <pc:spChg chg="del mod">
          <ac:chgData name="Scruel Tao" userId="5ea5c98d59b44d4b" providerId="LiveId" clId="{4CB92D24-A0B2-479B-91CF-76E0DA1F7FE7}" dt="2023-05-06T04:04:25.896" v="17568" actId="478"/>
          <ac:spMkLst>
            <pc:docMk/>
            <pc:sldMk cId="3425812050" sldId="312"/>
            <ac:spMk id="8" creationId="{6F2E68E8-9079-84DA-45EE-916AF2C13E8E}"/>
          </ac:spMkLst>
        </pc:spChg>
        <pc:picChg chg="mod">
          <ac:chgData name="Scruel Tao" userId="5ea5c98d59b44d4b" providerId="LiveId" clId="{4CB92D24-A0B2-479B-91CF-76E0DA1F7FE7}" dt="2023-05-06T21:41:50.190" v="20099" actId="1076"/>
          <ac:picMkLst>
            <pc:docMk/>
            <pc:sldMk cId="3425812050" sldId="312"/>
            <ac:picMk id="6" creationId="{09A5CB25-DB1B-66AF-029B-823836E4BD70}"/>
          </ac:picMkLst>
        </pc:picChg>
      </pc:sldChg>
      <pc:sldChg chg="delSp modSp add mod modTransition delAnim modAnim">
        <pc:chgData name="Scruel Tao" userId="5ea5c98d59b44d4b" providerId="LiveId" clId="{4CB92D24-A0B2-479B-91CF-76E0DA1F7FE7}" dt="2023-05-05T15:53:53.704" v="17049"/>
        <pc:sldMkLst>
          <pc:docMk/>
          <pc:sldMk cId="933213747" sldId="313"/>
        </pc:sldMkLst>
        <pc:spChg chg="mod">
          <ac:chgData name="Scruel Tao" userId="5ea5c98d59b44d4b" providerId="LiveId" clId="{4CB92D24-A0B2-479B-91CF-76E0DA1F7FE7}" dt="2023-05-01T09:09:49.525" v="4270" actId="20577"/>
          <ac:spMkLst>
            <pc:docMk/>
            <pc:sldMk cId="933213747" sldId="313"/>
            <ac:spMk id="2" creationId="{BAD162F0-2175-84E9-2387-55F669162449}"/>
          </ac:spMkLst>
        </pc:spChg>
        <pc:spChg chg="mod">
          <ac:chgData name="Scruel Tao" userId="5ea5c98d59b44d4b" providerId="LiveId" clId="{4CB92D24-A0B2-479B-91CF-76E0DA1F7FE7}" dt="2023-05-01T15:19:06.949" v="6130" actId="20577"/>
          <ac:spMkLst>
            <pc:docMk/>
            <pc:sldMk cId="933213747" sldId="313"/>
            <ac:spMk id="3" creationId="{0E2FC508-1AFD-A957-52F2-FA1DEF2A9D27}"/>
          </ac:spMkLst>
        </pc:spChg>
        <pc:spChg chg="del mod">
          <ac:chgData name="Scruel Tao" userId="5ea5c98d59b44d4b" providerId="LiveId" clId="{4CB92D24-A0B2-479B-91CF-76E0DA1F7FE7}" dt="2023-05-01T09:11:52.565" v="4434" actId="21"/>
          <ac:spMkLst>
            <pc:docMk/>
            <pc:sldMk cId="933213747" sldId="313"/>
            <ac:spMk id="4" creationId="{D89566DE-C19A-9DDD-EA24-070F85BCF3DE}"/>
          </ac:spMkLst>
        </pc:spChg>
        <pc:spChg chg="del">
          <ac:chgData name="Scruel Tao" userId="5ea5c98d59b44d4b" providerId="LiveId" clId="{4CB92D24-A0B2-479B-91CF-76E0DA1F7FE7}" dt="2023-05-01T09:11:55.824" v="4436" actId="21"/>
          <ac:spMkLst>
            <pc:docMk/>
            <pc:sldMk cId="933213747" sldId="313"/>
            <ac:spMk id="5" creationId="{2DBF136E-0534-4072-5C9F-02764B400DF6}"/>
          </ac:spMkLst>
        </pc:spChg>
        <pc:spChg chg="del mod">
          <ac:chgData name="Scruel Tao" userId="5ea5c98d59b44d4b" providerId="LiveId" clId="{4CB92D24-A0B2-479B-91CF-76E0DA1F7FE7}" dt="2023-05-01T09:11:56.587" v="4437" actId="21"/>
          <ac:spMkLst>
            <pc:docMk/>
            <pc:sldMk cId="933213747" sldId="313"/>
            <ac:spMk id="7" creationId="{D38E8367-CE35-74D1-AEC2-D00040B10D69}"/>
          </ac:spMkLst>
        </pc:spChg>
        <pc:spChg chg="del mod">
          <ac:chgData name="Scruel Tao" userId="5ea5c98d59b44d4b" providerId="LiveId" clId="{4CB92D24-A0B2-479B-91CF-76E0DA1F7FE7}" dt="2023-05-01T09:12:02.032" v="4438" actId="478"/>
          <ac:spMkLst>
            <pc:docMk/>
            <pc:sldMk cId="933213747" sldId="313"/>
            <ac:spMk id="9" creationId="{C607E41B-9F7B-35D4-18FC-35C7781882C2}"/>
          </ac:spMkLst>
        </pc:spChg>
        <pc:spChg chg="del mod">
          <ac:chgData name="Scruel Tao" userId="5ea5c98d59b44d4b" providerId="LiveId" clId="{4CB92D24-A0B2-479B-91CF-76E0DA1F7FE7}" dt="2023-05-01T09:12:05.164" v="4440" actId="478"/>
          <ac:spMkLst>
            <pc:docMk/>
            <pc:sldMk cId="933213747" sldId="313"/>
            <ac:spMk id="10" creationId="{43495E0E-71F7-7447-0EDE-55421204A05F}"/>
          </ac:spMkLst>
        </pc:spChg>
      </pc:sldChg>
      <pc:sldChg chg="addSp delSp modSp add mod modTransition addAnim delAnim modAnim">
        <pc:chgData name="Scruel Tao" userId="5ea5c98d59b44d4b" providerId="LiveId" clId="{4CB92D24-A0B2-479B-91CF-76E0DA1F7FE7}" dt="2023-05-06T04:04:43.826" v="17576"/>
        <pc:sldMkLst>
          <pc:docMk/>
          <pc:sldMk cId="3956046341" sldId="314"/>
        </pc:sldMkLst>
        <pc:spChg chg="mod">
          <ac:chgData name="Scruel Tao" userId="5ea5c98d59b44d4b" providerId="LiveId" clId="{4CB92D24-A0B2-479B-91CF-76E0DA1F7FE7}" dt="2023-05-01T09:24:25.778" v="4443"/>
          <ac:spMkLst>
            <pc:docMk/>
            <pc:sldMk cId="3956046341" sldId="314"/>
            <ac:spMk id="2" creationId="{BAD162F0-2175-84E9-2387-55F669162449}"/>
          </ac:spMkLst>
        </pc:spChg>
        <pc:spChg chg="mod">
          <ac:chgData name="Scruel Tao" userId="5ea5c98d59b44d4b" providerId="LiveId" clId="{4CB92D24-A0B2-479B-91CF-76E0DA1F7FE7}" dt="2023-05-01T12:40:17.915" v="5202"/>
          <ac:spMkLst>
            <pc:docMk/>
            <pc:sldMk cId="3956046341" sldId="314"/>
            <ac:spMk id="3" creationId="{0E2FC508-1AFD-A957-52F2-FA1DEF2A9D27}"/>
          </ac:spMkLst>
        </pc:spChg>
        <pc:spChg chg="mod">
          <ac:chgData name="Scruel Tao" userId="5ea5c98d59b44d4b" providerId="LiveId" clId="{4CB92D24-A0B2-479B-91CF-76E0DA1F7FE7}" dt="2023-05-03T15:03:12.922" v="16813" actId="20577"/>
          <ac:spMkLst>
            <pc:docMk/>
            <pc:sldMk cId="3956046341" sldId="314"/>
            <ac:spMk id="4" creationId="{D89566DE-C19A-9DDD-EA24-070F85BCF3DE}"/>
          </ac:spMkLst>
        </pc:spChg>
        <pc:spChg chg="mod">
          <ac:chgData name="Scruel Tao" userId="5ea5c98d59b44d4b" providerId="LiveId" clId="{4CB92D24-A0B2-479B-91CF-76E0DA1F7FE7}" dt="2023-05-01T15:25:26.178" v="6181" actId="1076"/>
          <ac:spMkLst>
            <pc:docMk/>
            <pc:sldMk cId="3956046341" sldId="314"/>
            <ac:spMk id="5" creationId="{2DBF136E-0534-4072-5C9F-02764B400DF6}"/>
          </ac:spMkLst>
        </pc:spChg>
        <pc:spChg chg="mod">
          <ac:chgData name="Scruel Tao" userId="5ea5c98d59b44d4b" providerId="LiveId" clId="{4CB92D24-A0B2-479B-91CF-76E0DA1F7FE7}" dt="2023-05-01T11:26:44.533" v="4654" actId="1035"/>
          <ac:spMkLst>
            <pc:docMk/>
            <pc:sldMk cId="3956046341" sldId="314"/>
            <ac:spMk id="7" creationId="{D38E8367-CE35-74D1-AEC2-D00040B10D69}"/>
          </ac:spMkLst>
        </pc:spChg>
        <pc:spChg chg="add del">
          <ac:chgData name="Scruel Tao" userId="5ea5c98d59b44d4b" providerId="LiveId" clId="{4CB92D24-A0B2-479B-91CF-76E0DA1F7FE7}" dt="2023-05-01T11:50:58.028" v="4717" actId="22"/>
          <ac:spMkLst>
            <pc:docMk/>
            <pc:sldMk cId="3956046341" sldId="314"/>
            <ac:spMk id="8" creationId="{060E1A76-88DF-45AB-B6AB-5715FF43F9B4}"/>
          </ac:spMkLst>
        </pc:spChg>
        <pc:spChg chg="del">
          <ac:chgData name="Scruel Tao" userId="5ea5c98d59b44d4b" providerId="LiveId" clId="{4CB92D24-A0B2-479B-91CF-76E0DA1F7FE7}" dt="2023-05-01T11:25:04.189" v="4568" actId="478"/>
          <ac:spMkLst>
            <pc:docMk/>
            <pc:sldMk cId="3956046341" sldId="314"/>
            <ac:spMk id="9" creationId="{C607E41B-9F7B-35D4-18FC-35C7781882C2}"/>
          </ac:spMkLst>
        </pc:spChg>
        <pc:spChg chg="del">
          <ac:chgData name="Scruel Tao" userId="5ea5c98d59b44d4b" providerId="LiveId" clId="{4CB92D24-A0B2-479B-91CF-76E0DA1F7FE7}" dt="2023-05-01T11:25:23.094" v="4577" actId="21"/>
          <ac:spMkLst>
            <pc:docMk/>
            <pc:sldMk cId="3956046341" sldId="314"/>
            <ac:spMk id="10" creationId="{43495E0E-71F7-7447-0EDE-55421204A05F}"/>
          </ac:spMkLst>
        </pc:spChg>
        <pc:picChg chg="add mod">
          <ac:chgData name="Scruel Tao" userId="5ea5c98d59b44d4b" providerId="LiveId" clId="{4CB92D24-A0B2-479B-91CF-76E0DA1F7FE7}" dt="2023-05-01T15:25:11.251" v="6179" actId="1076"/>
          <ac:picMkLst>
            <pc:docMk/>
            <pc:sldMk cId="3956046341" sldId="314"/>
            <ac:picMk id="8" creationId="{2F80A70F-0682-1839-9777-C71F7BFD3E58}"/>
          </ac:picMkLst>
        </pc:picChg>
        <pc:picChg chg="add del">
          <ac:chgData name="Scruel Tao" userId="5ea5c98d59b44d4b" providerId="LiveId" clId="{4CB92D24-A0B2-479B-91CF-76E0DA1F7FE7}" dt="2023-05-01T11:51:10.088" v="4720" actId="478"/>
          <ac:picMkLst>
            <pc:docMk/>
            <pc:sldMk cId="3956046341" sldId="314"/>
            <ac:picMk id="12" creationId="{0A28C0ED-D0C4-64B1-FCD7-6646066FF9FE}"/>
          </ac:picMkLst>
        </pc:picChg>
      </pc:sldChg>
      <pc:sldChg chg="addSp delSp modSp add mod modTransition delAnim modAnim">
        <pc:chgData name="Scruel Tao" userId="5ea5c98d59b44d4b" providerId="LiveId" clId="{4CB92D24-A0B2-479B-91CF-76E0DA1F7FE7}" dt="2023-05-06T21:52:29.792" v="20226"/>
        <pc:sldMkLst>
          <pc:docMk/>
          <pc:sldMk cId="1090620086" sldId="315"/>
        </pc:sldMkLst>
        <pc:spChg chg="mod">
          <ac:chgData name="Scruel Tao" userId="5ea5c98d59b44d4b" providerId="LiveId" clId="{4CB92D24-A0B2-479B-91CF-76E0DA1F7FE7}" dt="2023-05-03T04:26:44.092" v="16630" actId="207"/>
          <ac:spMkLst>
            <pc:docMk/>
            <pc:sldMk cId="1090620086" sldId="315"/>
            <ac:spMk id="3" creationId="{0E2FC508-1AFD-A957-52F2-FA1DEF2A9D27}"/>
          </ac:spMkLst>
        </pc:spChg>
        <pc:spChg chg="del">
          <ac:chgData name="Scruel Tao" userId="5ea5c98d59b44d4b" providerId="LiveId" clId="{4CB92D24-A0B2-479B-91CF-76E0DA1F7FE7}" dt="2023-05-01T10:52:34.565" v="4504" actId="21"/>
          <ac:spMkLst>
            <pc:docMk/>
            <pc:sldMk cId="1090620086" sldId="315"/>
            <ac:spMk id="4" creationId="{8D99D329-23B8-2878-45A7-DC689B92A619}"/>
          </ac:spMkLst>
        </pc:spChg>
        <pc:spChg chg="del">
          <ac:chgData name="Scruel Tao" userId="5ea5c98d59b44d4b" providerId="LiveId" clId="{4CB92D24-A0B2-479B-91CF-76E0DA1F7FE7}" dt="2023-05-01T10:52:33.173" v="4503" actId="21"/>
          <ac:spMkLst>
            <pc:docMk/>
            <pc:sldMk cId="1090620086" sldId="315"/>
            <ac:spMk id="7" creationId="{12C899D8-51C5-D9B7-A323-E6EFE4AB5C33}"/>
          </ac:spMkLst>
        </pc:spChg>
        <pc:picChg chg="add mod">
          <ac:chgData name="Scruel Tao" userId="5ea5c98d59b44d4b" providerId="LiveId" clId="{4CB92D24-A0B2-479B-91CF-76E0DA1F7FE7}" dt="2023-05-06T21:46:50.989" v="20184" actId="1076"/>
          <ac:picMkLst>
            <pc:docMk/>
            <pc:sldMk cId="1090620086" sldId="315"/>
            <ac:picMk id="5" creationId="{22BB0FC3-42D6-B327-7B4C-A072DB68D5D6}"/>
          </ac:picMkLst>
        </pc:picChg>
        <pc:picChg chg="add del mod">
          <ac:chgData name="Scruel Tao" userId="5ea5c98d59b44d4b" providerId="LiveId" clId="{4CB92D24-A0B2-479B-91CF-76E0DA1F7FE7}" dt="2023-05-01T11:42:44.276" v="4683" actId="478"/>
          <ac:picMkLst>
            <pc:docMk/>
            <pc:sldMk cId="1090620086" sldId="315"/>
            <ac:picMk id="6" creationId="{94243A0A-A59E-D25F-2D50-106454229C71}"/>
          </ac:picMkLst>
        </pc:picChg>
        <pc:picChg chg="add mod">
          <ac:chgData name="Scruel Tao" userId="5ea5c98d59b44d4b" providerId="LiveId" clId="{4CB92D24-A0B2-479B-91CF-76E0DA1F7FE7}" dt="2023-05-06T21:48:01.359" v="20191" actId="1076"/>
          <ac:picMkLst>
            <pc:docMk/>
            <pc:sldMk cId="1090620086" sldId="315"/>
            <ac:picMk id="7" creationId="{384A079A-4399-878A-0F25-9B7A8E71959B}"/>
          </ac:picMkLst>
        </pc:picChg>
        <pc:picChg chg="add mod">
          <ac:chgData name="Scruel Tao" userId="5ea5c98d59b44d4b" providerId="LiveId" clId="{4CB92D24-A0B2-479B-91CF-76E0DA1F7FE7}" dt="2023-05-06T21:47:36.344" v="20186" actId="14826"/>
          <ac:picMkLst>
            <pc:docMk/>
            <pc:sldMk cId="1090620086" sldId="315"/>
            <ac:picMk id="9" creationId="{CC17580D-0BFD-0163-A19C-397D6D9DD137}"/>
          </ac:picMkLst>
        </pc:picChg>
      </pc:sldChg>
      <pc:sldChg chg="addSp delSp modSp add mod ord modTransition addAnim delAnim modAnim">
        <pc:chgData name="Scruel Tao" userId="5ea5c98d59b44d4b" providerId="LiveId" clId="{4CB92D24-A0B2-479B-91CF-76E0DA1F7FE7}" dt="2023-05-06T22:08:25.876" v="20436"/>
        <pc:sldMkLst>
          <pc:docMk/>
          <pc:sldMk cId="2883633563" sldId="316"/>
        </pc:sldMkLst>
        <pc:spChg chg="add del mod">
          <ac:chgData name="Scruel Tao" userId="5ea5c98d59b44d4b" providerId="LiveId" clId="{4CB92D24-A0B2-479B-91CF-76E0DA1F7FE7}" dt="2023-05-01T11:21:55.999" v="4558" actId="22"/>
          <ac:spMkLst>
            <pc:docMk/>
            <pc:sldMk cId="2883633563" sldId="316"/>
            <ac:spMk id="3" creationId="{0E2FC508-1AFD-A957-52F2-FA1DEF2A9D27}"/>
          </ac:spMkLst>
        </pc:spChg>
        <pc:spChg chg="add del mod">
          <ac:chgData name="Scruel Tao" userId="5ea5c98d59b44d4b" providerId="LiveId" clId="{4CB92D24-A0B2-479B-91CF-76E0DA1F7FE7}" dt="2023-05-02T20:42:11.731" v="10482" actId="21"/>
          <ac:spMkLst>
            <pc:docMk/>
            <pc:sldMk cId="2883633563" sldId="316"/>
            <ac:spMk id="3" creationId="{469AB264-D27A-7343-964F-DEEF1760CC5F}"/>
          </ac:spMkLst>
        </pc:spChg>
        <pc:spChg chg="del">
          <ac:chgData name="Scruel Tao" userId="5ea5c98d59b44d4b" providerId="LiveId" clId="{4CB92D24-A0B2-479B-91CF-76E0DA1F7FE7}" dt="2023-05-01T11:03:56.563" v="4549" actId="478"/>
          <ac:spMkLst>
            <pc:docMk/>
            <pc:sldMk cId="2883633563" sldId="316"/>
            <ac:spMk id="4" creationId="{8D99D329-23B8-2878-45A7-DC689B92A619}"/>
          </ac:spMkLst>
        </pc:spChg>
        <pc:spChg chg="del">
          <ac:chgData name="Scruel Tao" userId="5ea5c98d59b44d4b" providerId="LiveId" clId="{4CB92D24-A0B2-479B-91CF-76E0DA1F7FE7}" dt="2023-05-01T11:21:03.449" v="4553" actId="478"/>
          <ac:spMkLst>
            <pc:docMk/>
            <pc:sldMk cId="2883633563" sldId="316"/>
            <ac:spMk id="6" creationId="{738551E7-776A-C41C-0CCF-6EC91314ADC0}"/>
          </ac:spMkLst>
        </pc:spChg>
        <pc:spChg chg="del">
          <ac:chgData name="Scruel Tao" userId="5ea5c98d59b44d4b" providerId="LiveId" clId="{4CB92D24-A0B2-479B-91CF-76E0DA1F7FE7}" dt="2023-05-01T11:03:53.393" v="4547" actId="478"/>
          <ac:spMkLst>
            <pc:docMk/>
            <pc:sldMk cId="2883633563" sldId="316"/>
            <ac:spMk id="7" creationId="{12C899D8-51C5-D9B7-A323-E6EFE4AB5C33}"/>
          </ac:spMkLst>
        </pc:spChg>
        <pc:spChg chg="add del mod">
          <ac:chgData name="Scruel Tao" userId="5ea5c98d59b44d4b" providerId="LiveId" clId="{4CB92D24-A0B2-479B-91CF-76E0DA1F7FE7}" dt="2023-05-01T11:46:11.959" v="4708" actId="22"/>
          <ac:spMkLst>
            <pc:docMk/>
            <pc:sldMk cId="2883633563" sldId="316"/>
            <ac:spMk id="14" creationId="{B89ED3B8-B867-32F2-B597-07E51F90F517}"/>
          </ac:spMkLst>
        </pc:spChg>
        <pc:spChg chg="add del">
          <ac:chgData name="Scruel Tao" userId="5ea5c98d59b44d4b" providerId="LiveId" clId="{4CB92D24-A0B2-479B-91CF-76E0DA1F7FE7}" dt="2023-05-01T11:45:56.484" v="4705" actId="22"/>
          <ac:spMkLst>
            <pc:docMk/>
            <pc:sldMk cId="2883633563" sldId="316"/>
            <ac:spMk id="16" creationId="{B316ADF5-C6E6-E300-480F-F8CB941D9FDB}"/>
          </ac:spMkLst>
        </pc:spChg>
        <pc:picChg chg="add mod">
          <ac:chgData name="Scruel Tao" userId="5ea5c98d59b44d4b" providerId="LiveId" clId="{4CB92D24-A0B2-479B-91CF-76E0DA1F7FE7}" dt="2023-05-06T21:49:48.787" v="20208" actId="1076"/>
          <ac:picMkLst>
            <pc:docMk/>
            <pc:sldMk cId="2883633563" sldId="316"/>
            <ac:picMk id="4" creationId="{FCFBE75A-707F-4107-219A-64314067B7CD}"/>
          </ac:picMkLst>
        </pc:picChg>
        <pc:picChg chg="add mod ord">
          <ac:chgData name="Scruel Tao" userId="5ea5c98d59b44d4b" providerId="LiveId" clId="{4CB92D24-A0B2-479B-91CF-76E0DA1F7FE7}" dt="2023-05-06T22:08:16.500" v="20435" actId="166"/>
          <ac:picMkLst>
            <pc:docMk/>
            <pc:sldMk cId="2883633563" sldId="316"/>
            <ac:picMk id="6" creationId="{72E68DB1-84AF-C469-2C78-A1FE42A470C2}"/>
          </ac:picMkLst>
        </pc:picChg>
        <pc:picChg chg="add mod ord">
          <ac:chgData name="Scruel Tao" userId="5ea5c98d59b44d4b" providerId="LiveId" clId="{4CB92D24-A0B2-479B-91CF-76E0DA1F7FE7}" dt="2023-05-06T22:06:09.316" v="20416" actId="1037"/>
          <ac:picMkLst>
            <pc:docMk/>
            <pc:sldMk cId="2883633563" sldId="316"/>
            <ac:picMk id="8" creationId="{39ACE285-8FE6-8774-50E3-EBC1E0D8C7E7}"/>
          </ac:picMkLst>
        </pc:picChg>
        <pc:picChg chg="add del mod ord">
          <ac:chgData name="Scruel Tao" userId="5ea5c98d59b44d4b" providerId="LiveId" clId="{4CB92D24-A0B2-479B-91CF-76E0DA1F7FE7}" dt="2023-05-01T11:21:05.973" v="4555" actId="22"/>
          <ac:picMkLst>
            <pc:docMk/>
            <pc:sldMk cId="2883633563" sldId="316"/>
            <ac:picMk id="8" creationId="{5DE6A24B-CC6F-CD40-2F13-9668E5F9E21D}"/>
          </ac:picMkLst>
        </pc:picChg>
        <pc:picChg chg="add del mod ord">
          <ac:chgData name="Scruel Tao" userId="5ea5c98d59b44d4b" providerId="LiveId" clId="{4CB92D24-A0B2-479B-91CF-76E0DA1F7FE7}" dt="2023-05-01T11:21:55.157" v="4557" actId="22"/>
          <ac:picMkLst>
            <pc:docMk/>
            <pc:sldMk cId="2883633563" sldId="316"/>
            <ac:picMk id="10" creationId="{3D7F9341-45B5-A272-1BB9-F3B025DB5512}"/>
          </ac:picMkLst>
        </pc:picChg>
        <pc:picChg chg="add del mod ord">
          <ac:chgData name="Scruel Tao" userId="5ea5c98d59b44d4b" providerId="LiveId" clId="{4CB92D24-A0B2-479B-91CF-76E0DA1F7FE7}" dt="2023-05-01T11:45:49.127" v="4703" actId="478"/>
          <ac:picMkLst>
            <pc:docMk/>
            <pc:sldMk cId="2883633563" sldId="316"/>
            <ac:picMk id="12" creationId="{21E54103-CB43-04C2-58DF-976A88EFF6BD}"/>
          </ac:picMkLst>
        </pc:picChg>
        <pc:picChg chg="add del mod">
          <ac:chgData name="Scruel Tao" userId="5ea5c98d59b44d4b" providerId="LiveId" clId="{4CB92D24-A0B2-479B-91CF-76E0DA1F7FE7}" dt="2023-05-01T11:46:13.441" v="4709" actId="478"/>
          <ac:picMkLst>
            <pc:docMk/>
            <pc:sldMk cId="2883633563" sldId="316"/>
            <ac:picMk id="18" creationId="{B0DE850D-19E7-4B20-0FFC-F654FBEB19DB}"/>
          </ac:picMkLst>
        </pc:picChg>
        <pc:picChg chg="add mod ord">
          <ac:chgData name="Scruel Tao" userId="5ea5c98d59b44d4b" providerId="LiveId" clId="{4CB92D24-A0B2-479B-91CF-76E0DA1F7FE7}" dt="2023-05-06T22:06:04.880" v="20410" actId="1076"/>
          <ac:picMkLst>
            <pc:docMk/>
            <pc:sldMk cId="2883633563" sldId="316"/>
            <ac:picMk id="20" creationId="{18F701F4-689C-D15C-B65D-1B53594F8907}"/>
          </ac:picMkLst>
        </pc:picChg>
      </pc:sldChg>
      <pc:sldChg chg="addSp delSp modSp add mod modTransition delAnim">
        <pc:chgData name="Scruel Tao" userId="5ea5c98d59b44d4b" providerId="LiveId" clId="{4CB92D24-A0B2-479B-91CF-76E0DA1F7FE7}" dt="2023-05-06T21:56:20.604" v="20284" actId="962"/>
        <pc:sldMkLst>
          <pc:docMk/>
          <pc:sldMk cId="2929605622" sldId="317"/>
        </pc:sldMkLst>
        <pc:spChg chg="del mod">
          <ac:chgData name="Scruel Tao" userId="5ea5c98d59b44d4b" providerId="LiveId" clId="{4CB92D24-A0B2-479B-91CF-76E0DA1F7FE7}" dt="2023-05-01T11:51:30.153" v="4726" actId="22"/>
          <ac:spMkLst>
            <pc:docMk/>
            <pc:sldMk cId="2929605622" sldId="317"/>
            <ac:spMk id="3" creationId="{0E2FC508-1AFD-A957-52F2-FA1DEF2A9D27}"/>
          </ac:spMkLst>
        </pc:spChg>
        <pc:spChg chg="add del mod">
          <ac:chgData name="Scruel Tao" userId="5ea5c98d59b44d4b" providerId="LiveId" clId="{4CB92D24-A0B2-479B-91CF-76E0DA1F7FE7}" dt="2023-05-06T21:52:36.296" v="20232" actId="22"/>
          <ac:spMkLst>
            <pc:docMk/>
            <pc:sldMk cId="2929605622" sldId="317"/>
            <ac:spMk id="4" creationId="{B6C63FCE-DA17-283E-8BFA-229C7A2DC4C8}"/>
          </ac:spMkLst>
        </pc:spChg>
        <pc:spChg chg="del">
          <ac:chgData name="Scruel Tao" userId="5ea5c98d59b44d4b" providerId="LiveId" clId="{4CB92D24-A0B2-479B-91CF-76E0DA1F7FE7}" dt="2023-05-01T11:51:22.237" v="4724" actId="478"/>
          <ac:spMkLst>
            <pc:docMk/>
            <pc:sldMk cId="2929605622" sldId="317"/>
            <ac:spMk id="4" creationId="{D89566DE-C19A-9DDD-EA24-070F85BCF3DE}"/>
          </ac:spMkLst>
        </pc:spChg>
        <pc:spChg chg="del">
          <ac:chgData name="Scruel Tao" userId="5ea5c98d59b44d4b" providerId="LiveId" clId="{4CB92D24-A0B2-479B-91CF-76E0DA1F7FE7}" dt="2023-05-01T11:51:24.507" v="4725" actId="478"/>
          <ac:spMkLst>
            <pc:docMk/>
            <pc:sldMk cId="2929605622" sldId="317"/>
            <ac:spMk id="5" creationId="{2DBF136E-0534-4072-5C9F-02764B400DF6}"/>
          </ac:spMkLst>
        </pc:spChg>
        <pc:spChg chg="del">
          <ac:chgData name="Scruel Tao" userId="5ea5c98d59b44d4b" providerId="LiveId" clId="{4CB92D24-A0B2-479B-91CF-76E0DA1F7FE7}" dt="2023-05-01T11:51:32.708" v="4727" actId="21"/>
          <ac:spMkLst>
            <pc:docMk/>
            <pc:sldMk cId="2929605622" sldId="317"/>
            <ac:spMk id="7" creationId="{D38E8367-CE35-74D1-AEC2-D00040B10D69}"/>
          </ac:spMkLst>
        </pc:spChg>
        <pc:spChg chg="add del mod">
          <ac:chgData name="Scruel Tao" userId="5ea5c98d59b44d4b" providerId="LiveId" clId="{4CB92D24-A0B2-479B-91CF-76E0DA1F7FE7}" dt="2023-05-06T21:53:59.939" v="20258" actId="21"/>
          <ac:spMkLst>
            <pc:docMk/>
            <pc:sldMk cId="2929605622" sldId="317"/>
            <ac:spMk id="15" creationId="{B1695255-03F3-13A8-5F7E-B49AF7D0530D}"/>
          </ac:spMkLst>
        </pc:spChg>
        <pc:picChg chg="add del">
          <ac:chgData name="Scruel Tao" userId="5ea5c98d59b44d4b" providerId="LiveId" clId="{4CB92D24-A0B2-479B-91CF-76E0DA1F7FE7}" dt="2023-05-06T21:52:35.705" v="20231" actId="22"/>
          <ac:picMkLst>
            <pc:docMk/>
            <pc:sldMk cId="2929605622" sldId="317"/>
            <ac:picMk id="6" creationId="{F7E2021F-F872-D64F-B0F8-3E624022057D}"/>
          </ac:picMkLst>
        </pc:picChg>
        <pc:picChg chg="add del mod ord">
          <ac:chgData name="Scruel Tao" userId="5ea5c98d59b44d4b" providerId="LiveId" clId="{4CB92D24-A0B2-479B-91CF-76E0DA1F7FE7}" dt="2023-05-06T21:52:33.878" v="20229" actId="478"/>
          <ac:picMkLst>
            <pc:docMk/>
            <pc:sldMk cId="2929605622" sldId="317"/>
            <ac:picMk id="8" creationId="{47C94032-7B04-2510-C4A8-3D5944A82EA5}"/>
          </ac:picMkLst>
        </pc:picChg>
        <pc:picChg chg="add del mod ord">
          <ac:chgData name="Scruel Tao" userId="5ea5c98d59b44d4b" providerId="LiveId" clId="{4CB92D24-A0B2-479B-91CF-76E0DA1F7FE7}" dt="2023-05-06T21:55:40.579" v="20278" actId="1036"/>
          <ac:picMkLst>
            <pc:docMk/>
            <pc:sldMk cId="2929605622" sldId="317"/>
            <ac:picMk id="9" creationId="{D56B8276-6843-0CEE-4BE2-0FD63293D9BE}"/>
          </ac:picMkLst>
        </pc:picChg>
        <pc:picChg chg="add mod ord">
          <ac:chgData name="Scruel Tao" userId="5ea5c98d59b44d4b" providerId="LiveId" clId="{4CB92D24-A0B2-479B-91CF-76E0DA1F7FE7}" dt="2023-05-06T21:56:20.604" v="20284" actId="962"/>
          <ac:picMkLst>
            <pc:docMk/>
            <pc:sldMk cId="2929605622" sldId="317"/>
            <ac:picMk id="11" creationId="{049EE783-0897-71C2-BA1F-D0D7BFE35FD2}"/>
          </ac:picMkLst>
        </pc:picChg>
        <pc:picChg chg="del mod">
          <ac:chgData name="Scruel Tao" userId="5ea5c98d59b44d4b" providerId="LiveId" clId="{4CB92D24-A0B2-479B-91CF-76E0DA1F7FE7}" dt="2023-05-01T11:51:15.754" v="4722" actId="478"/>
          <ac:picMkLst>
            <pc:docMk/>
            <pc:sldMk cId="2929605622" sldId="317"/>
            <ac:picMk id="12" creationId="{0A28C0ED-D0C4-64B1-FCD7-6646066FF9FE}"/>
          </ac:picMkLst>
        </pc:picChg>
        <pc:picChg chg="add del mod">
          <ac:chgData name="Scruel Tao" userId="5ea5c98d59b44d4b" providerId="LiveId" clId="{4CB92D24-A0B2-479B-91CF-76E0DA1F7FE7}" dt="2023-05-06T21:53:57.432" v="20256" actId="21"/>
          <ac:picMkLst>
            <pc:docMk/>
            <pc:sldMk cId="2929605622" sldId="317"/>
            <ac:picMk id="13" creationId="{C4A4C30C-0761-9727-57B1-FE18D0716CE7}"/>
          </ac:picMkLst>
        </pc:picChg>
      </pc:sldChg>
      <pc:sldChg chg="addSp delSp modSp add mod ord modTransition delAnim modAnim">
        <pc:chgData name="Scruel Tao" userId="5ea5c98d59b44d4b" providerId="LiveId" clId="{4CB92D24-A0B2-479B-91CF-76E0DA1F7FE7}" dt="2023-05-06T04:04:55.818" v="17581"/>
        <pc:sldMkLst>
          <pc:docMk/>
          <pc:sldMk cId="1431120533" sldId="318"/>
        </pc:sldMkLst>
        <pc:spChg chg="mod">
          <ac:chgData name="Scruel Tao" userId="5ea5c98d59b44d4b" providerId="LiveId" clId="{4CB92D24-A0B2-479B-91CF-76E0DA1F7FE7}" dt="2023-05-01T11:52:48.261" v="4735"/>
          <ac:spMkLst>
            <pc:docMk/>
            <pc:sldMk cId="1431120533" sldId="318"/>
            <ac:spMk id="2" creationId="{BAD162F0-2175-84E9-2387-55F669162449}"/>
          </ac:spMkLst>
        </pc:spChg>
        <pc:spChg chg="mod">
          <ac:chgData name="Scruel Tao" userId="5ea5c98d59b44d4b" providerId="LiveId" clId="{4CB92D24-A0B2-479B-91CF-76E0DA1F7FE7}" dt="2023-05-01T12:38:37.024" v="5130" actId="20577"/>
          <ac:spMkLst>
            <pc:docMk/>
            <pc:sldMk cId="1431120533" sldId="318"/>
            <ac:spMk id="3" creationId="{0E2FC508-1AFD-A957-52F2-FA1DEF2A9D27}"/>
          </ac:spMkLst>
        </pc:spChg>
        <pc:spChg chg="mod">
          <ac:chgData name="Scruel Tao" userId="5ea5c98d59b44d4b" providerId="LiveId" clId="{4CB92D24-A0B2-479B-91CF-76E0DA1F7FE7}" dt="2023-05-03T15:03:25.889" v="16815" actId="207"/>
          <ac:spMkLst>
            <pc:docMk/>
            <pc:sldMk cId="1431120533" sldId="318"/>
            <ac:spMk id="4" creationId="{D89566DE-C19A-9DDD-EA24-070F85BCF3DE}"/>
          </ac:spMkLst>
        </pc:spChg>
        <pc:spChg chg="del">
          <ac:chgData name="Scruel Tao" userId="5ea5c98d59b44d4b" providerId="LiveId" clId="{4CB92D24-A0B2-479B-91CF-76E0DA1F7FE7}" dt="2023-05-01T12:36:39.168" v="5013" actId="21"/>
          <ac:spMkLst>
            <pc:docMk/>
            <pc:sldMk cId="1431120533" sldId="318"/>
            <ac:spMk id="5" creationId="{2DBF136E-0534-4072-5C9F-02764B400DF6}"/>
          </ac:spMkLst>
        </pc:spChg>
        <pc:spChg chg="add mod">
          <ac:chgData name="Scruel Tao" userId="5ea5c98d59b44d4b" providerId="LiveId" clId="{4CB92D24-A0B2-479B-91CF-76E0DA1F7FE7}" dt="2023-05-01T15:20:06.175" v="6134" actId="14100"/>
          <ac:spMkLst>
            <pc:docMk/>
            <pc:sldMk cId="1431120533" sldId="318"/>
            <ac:spMk id="6" creationId="{2CAA9BCF-D915-723B-118C-3E2478298A55}"/>
          </ac:spMkLst>
        </pc:spChg>
        <pc:spChg chg="del">
          <ac:chgData name="Scruel Tao" userId="5ea5c98d59b44d4b" providerId="LiveId" clId="{4CB92D24-A0B2-479B-91CF-76E0DA1F7FE7}" dt="2023-05-01T12:36:53.566" v="5015" actId="478"/>
          <ac:spMkLst>
            <pc:docMk/>
            <pc:sldMk cId="1431120533" sldId="318"/>
            <ac:spMk id="7" creationId="{D38E8367-CE35-74D1-AEC2-D00040B10D69}"/>
          </ac:spMkLst>
        </pc:spChg>
        <pc:spChg chg="add del mod">
          <ac:chgData name="Scruel Tao" userId="5ea5c98d59b44d4b" providerId="LiveId" clId="{4CB92D24-A0B2-479B-91CF-76E0DA1F7FE7}" dt="2023-05-06T04:04:48.472" v="17577" actId="14100"/>
          <ac:spMkLst>
            <pc:docMk/>
            <pc:sldMk cId="1431120533" sldId="318"/>
            <ac:spMk id="8" creationId="{6B138B3E-1563-FEC8-53F1-EA2A61C820D1}"/>
          </ac:spMkLst>
        </pc:spChg>
        <pc:spChg chg="add del">
          <ac:chgData name="Scruel Tao" userId="5ea5c98d59b44d4b" providerId="LiveId" clId="{4CB92D24-A0B2-479B-91CF-76E0DA1F7FE7}" dt="2023-05-01T12:38:56.577" v="5136" actId="11529"/>
          <ac:spMkLst>
            <pc:docMk/>
            <pc:sldMk cId="1431120533" sldId="318"/>
            <ac:spMk id="9" creationId="{60D5FA56-0944-C93F-7C1A-C41B55AFE83C}"/>
          </ac:spMkLst>
        </pc:spChg>
      </pc:sldChg>
      <pc:sldChg chg="addSp delSp modSp add mod modTransition addAnim delAnim modAnim modNotesTx">
        <pc:chgData name="Scruel Tao" userId="5ea5c98d59b44d4b" providerId="LiveId" clId="{4CB92D24-A0B2-479B-91CF-76E0DA1F7FE7}" dt="2023-05-05T15:53:53.704" v="17049"/>
        <pc:sldMkLst>
          <pc:docMk/>
          <pc:sldMk cId="721729909" sldId="319"/>
        </pc:sldMkLst>
        <pc:spChg chg="mod">
          <ac:chgData name="Scruel Tao" userId="5ea5c98d59b44d4b" providerId="LiveId" clId="{4CB92D24-A0B2-479B-91CF-76E0DA1F7FE7}" dt="2023-05-01T15:30:10.409" v="6227" actId="403"/>
          <ac:spMkLst>
            <pc:docMk/>
            <pc:sldMk cId="721729909" sldId="319"/>
            <ac:spMk id="3" creationId="{0E2FC508-1AFD-A957-52F2-FA1DEF2A9D27}"/>
          </ac:spMkLst>
        </pc:spChg>
        <pc:spChg chg="mod">
          <ac:chgData name="Scruel Tao" userId="5ea5c98d59b44d4b" providerId="LiveId" clId="{4CB92D24-A0B2-479B-91CF-76E0DA1F7FE7}" dt="2023-05-03T15:03:54.071" v="16818" actId="207"/>
          <ac:spMkLst>
            <pc:docMk/>
            <pc:sldMk cId="721729909" sldId="319"/>
            <ac:spMk id="4" creationId="{D89566DE-C19A-9DDD-EA24-070F85BCF3DE}"/>
          </ac:spMkLst>
        </pc:spChg>
        <pc:spChg chg="add mod">
          <ac:chgData name="Scruel Tao" userId="5ea5c98d59b44d4b" providerId="LiveId" clId="{4CB92D24-A0B2-479B-91CF-76E0DA1F7FE7}" dt="2023-05-01T12:44:09.328" v="5367" actId="1035"/>
          <ac:spMkLst>
            <pc:docMk/>
            <pc:sldMk cId="721729909" sldId="319"/>
            <ac:spMk id="5" creationId="{96DCA8E1-9C28-C82F-06F8-259F93B2A3DE}"/>
          </ac:spMkLst>
        </pc:spChg>
        <pc:spChg chg="mod">
          <ac:chgData name="Scruel Tao" userId="5ea5c98d59b44d4b" providerId="LiveId" clId="{4CB92D24-A0B2-479B-91CF-76E0DA1F7FE7}" dt="2023-05-01T12:43:05.207" v="5353" actId="1076"/>
          <ac:spMkLst>
            <pc:docMk/>
            <pc:sldMk cId="721729909" sldId="319"/>
            <ac:spMk id="6" creationId="{2CAA9BCF-D915-723B-118C-3E2478298A55}"/>
          </ac:spMkLst>
        </pc:spChg>
        <pc:spChg chg="add mod">
          <ac:chgData name="Scruel Tao" userId="5ea5c98d59b44d4b" providerId="LiveId" clId="{4CB92D24-A0B2-479B-91CF-76E0DA1F7FE7}" dt="2023-05-01T12:45:26.177" v="5470" actId="1076"/>
          <ac:spMkLst>
            <pc:docMk/>
            <pc:sldMk cId="721729909" sldId="319"/>
            <ac:spMk id="7" creationId="{4DA59B50-E444-F64C-C0E6-C6095DD9660D}"/>
          </ac:spMkLst>
        </pc:spChg>
        <pc:spChg chg="del">
          <ac:chgData name="Scruel Tao" userId="5ea5c98d59b44d4b" providerId="LiveId" clId="{4CB92D24-A0B2-479B-91CF-76E0DA1F7FE7}" dt="2023-05-01T12:48:17.388" v="5715" actId="478"/>
          <ac:spMkLst>
            <pc:docMk/>
            <pc:sldMk cId="721729909" sldId="319"/>
            <ac:spMk id="8" creationId="{6B138B3E-1563-FEC8-53F1-EA2A61C820D1}"/>
          </ac:spMkLst>
        </pc:spChg>
        <pc:spChg chg="add mod">
          <ac:chgData name="Scruel Tao" userId="5ea5c98d59b44d4b" providerId="LiveId" clId="{4CB92D24-A0B2-479B-91CF-76E0DA1F7FE7}" dt="2023-05-01T12:48:09.371" v="5714" actId="1076"/>
          <ac:spMkLst>
            <pc:docMk/>
            <pc:sldMk cId="721729909" sldId="319"/>
            <ac:spMk id="9" creationId="{EA4B52D7-68C2-27F5-6E91-DF78FFF6DA0C}"/>
          </ac:spMkLst>
        </pc:spChg>
      </pc:sldChg>
      <pc:sldChg chg="modSp add mod modTransition modAnim modNotesTx">
        <pc:chgData name="Scruel Tao" userId="5ea5c98d59b44d4b" providerId="LiveId" clId="{4CB92D24-A0B2-479B-91CF-76E0DA1F7FE7}" dt="2023-05-05T15:53:53.704" v="17049"/>
        <pc:sldMkLst>
          <pc:docMk/>
          <pc:sldMk cId="185282008" sldId="320"/>
        </pc:sldMkLst>
        <pc:spChg chg="mod">
          <ac:chgData name="Scruel Tao" userId="5ea5c98d59b44d4b" providerId="LiveId" clId="{4CB92D24-A0B2-479B-91CF-76E0DA1F7FE7}" dt="2023-05-01T15:26:28.450" v="6190"/>
          <ac:spMkLst>
            <pc:docMk/>
            <pc:sldMk cId="185282008" sldId="320"/>
            <ac:spMk id="2" creationId="{BAD162F0-2175-84E9-2387-55F669162449}"/>
          </ac:spMkLst>
        </pc:spChg>
        <pc:spChg chg="mod">
          <ac:chgData name="Scruel Tao" userId="5ea5c98d59b44d4b" providerId="LiveId" clId="{4CB92D24-A0B2-479B-91CF-76E0DA1F7FE7}" dt="2023-05-01T15:30:16.812" v="6230" actId="403"/>
          <ac:spMkLst>
            <pc:docMk/>
            <pc:sldMk cId="185282008" sldId="320"/>
            <ac:spMk id="3" creationId="{0E2FC508-1AFD-A957-52F2-FA1DEF2A9D27}"/>
          </ac:spMkLst>
        </pc:spChg>
        <pc:spChg chg="mod">
          <ac:chgData name="Scruel Tao" userId="5ea5c98d59b44d4b" providerId="LiveId" clId="{4CB92D24-A0B2-479B-91CF-76E0DA1F7FE7}" dt="2023-05-03T16:40:52.886" v="16856" actId="14100"/>
          <ac:spMkLst>
            <pc:docMk/>
            <pc:sldMk cId="185282008" sldId="320"/>
            <ac:spMk id="4" creationId="{D89566DE-C19A-9DDD-EA24-070F85BCF3DE}"/>
          </ac:spMkLst>
        </pc:spChg>
        <pc:spChg chg="mod">
          <ac:chgData name="Scruel Tao" userId="5ea5c98d59b44d4b" providerId="LiveId" clId="{4CB92D24-A0B2-479B-91CF-76E0DA1F7FE7}" dt="2023-05-01T15:31:51.324" v="6246" actId="1036"/>
          <ac:spMkLst>
            <pc:docMk/>
            <pc:sldMk cId="185282008" sldId="320"/>
            <ac:spMk id="5" creationId="{96DCA8E1-9C28-C82F-06F8-259F93B2A3DE}"/>
          </ac:spMkLst>
        </pc:spChg>
        <pc:spChg chg="mod">
          <ac:chgData name="Scruel Tao" userId="5ea5c98d59b44d4b" providerId="LiveId" clId="{4CB92D24-A0B2-479B-91CF-76E0DA1F7FE7}" dt="2023-05-01T15:40:15.044" v="6544" actId="1076"/>
          <ac:spMkLst>
            <pc:docMk/>
            <pc:sldMk cId="185282008" sldId="320"/>
            <ac:spMk id="6" creationId="{2CAA9BCF-D915-723B-118C-3E2478298A55}"/>
          </ac:spMkLst>
        </pc:spChg>
        <pc:spChg chg="mod">
          <ac:chgData name="Scruel Tao" userId="5ea5c98d59b44d4b" providerId="LiveId" clId="{4CB92D24-A0B2-479B-91CF-76E0DA1F7FE7}" dt="2023-05-01T15:31:43.230" v="6241" actId="1076"/>
          <ac:spMkLst>
            <pc:docMk/>
            <pc:sldMk cId="185282008" sldId="320"/>
            <ac:spMk id="7" creationId="{4DA59B50-E444-F64C-C0E6-C6095DD9660D}"/>
          </ac:spMkLst>
        </pc:spChg>
        <pc:spChg chg="mod">
          <ac:chgData name="Scruel Tao" userId="5ea5c98d59b44d4b" providerId="LiveId" clId="{4CB92D24-A0B2-479B-91CF-76E0DA1F7FE7}" dt="2023-05-01T15:31:58.205" v="6247" actId="1076"/>
          <ac:spMkLst>
            <pc:docMk/>
            <pc:sldMk cId="185282008" sldId="320"/>
            <ac:spMk id="9" creationId="{EA4B52D7-68C2-27F5-6E91-DF78FFF6DA0C}"/>
          </ac:spMkLst>
        </pc:spChg>
      </pc:sldChg>
      <pc:sldChg chg="addSp delSp modSp add mod modTransition delAnim modAnim modNotesTx">
        <pc:chgData name="Scruel Tao" userId="5ea5c98d59b44d4b" providerId="LiveId" clId="{4CB92D24-A0B2-479B-91CF-76E0DA1F7FE7}" dt="2023-05-05T15:53:53.704" v="17049"/>
        <pc:sldMkLst>
          <pc:docMk/>
          <pc:sldMk cId="3766303504" sldId="321"/>
        </pc:sldMkLst>
        <pc:spChg chg="mod">
          <ac:chgData name="Scruel Tao" userId="5ea5c98d59b44d4b" providerId="LiveId" clId="{4CB92D24-A0B2-479B-91CF-76E0DA1F7FE7}" dt="2023-05-03T16:43:59.659" v="16869" actId="20577"/>
          <ac:spMkLst>
            <pc:docMk/>
            <pc:sldMk cId="3766303504" sldId="321"/>
            <ac:spMk id="3" creationId="{0E2FC508-1AFD-A957-52F2-FA1DEF2A9D27}"/>
          </ac:spMkLst>
        </pc:spChg>
        <pc:spChg chg="mod">
          <ac:chgData name="Scruel Tao" userId="5ea5c98d59b44d4b" providerId="LiveId" clId="{4CB92D24-A0B2-479B-91CF-76E0DA1F7FE7}" dt="2023-05-01T15:40:04.103" v="6533" actId="1035"/>
          <ac:spMkLst>
            <pc:docMk/>
            <pc:sldMk cId="3766303504" sldId="321"/>
            <ac:spMk id="4" creationId="{D89566DE-C19A-9DDD-EA24-070F85BCF3DE}"/>
          </ac:spMkLst>
        </pc:spChg>
        <pc:spChg chg="mod">
          <ac:chgData name="Scruel Tao" userId="5ea5c98d59b44d4b" providerId="LiveId" clId="{4CB92D24-A0B2-479B-91CF-76E0DA1F7FE7}" dt="2023-05-01T15:36:16.667" v="6430" actId="1076"/>
          <ac:spMkLst>
            <pc:docMk/>
            <pc:sldMk cId="3766303504" sldId="321"/>
            <ac:spMk id="5" creationId="{96DCA8E1-9C28-C82F-06F8-259F93B2A3DE}"/>
          </ac:spMkLst>
        </pc:spChg>
        <pc:spChg chg="del mod">
          <ac:chgData name="Scruel Tao" userId="5ea5c98d59b44d4b" providerId="LiveId" clId="{4CB92D24-A0B2-479B-91CF-76E0DA1F7FE7}" dt="2023-05-01T15:38:41.874" v="6472" actId="21"/>
          <ac:spMkLst>
            <pc:docMk/>
            <pc:sldMk cId="3766303504" sldId="321"/>
            <ac:spMk id="6" creationId="{2CAA9BCF-D915-723B-118C-3E2478298A55}"/>
          </ac:spMkLst>
        </pc:spChg>
        <pc:spChg chg="del">
          <ac:chgData name="Scruel Tao" userId="5ea5c98d59b44d4b" providerId="LiveId" clId="{4CB92D24-A0B2-479B-91CF-76E0DA1F7FE7}" dt="2023-05-01T15:36:12.333" v="6428" actId="21"/>
          <ac:spMkLst>
            <pc:docMk/>
            <pc:sldMk cId="3766303504" sldId="321"/>
            <ac:spMk id="7" creationId="{4DA59B50-E444-F64C-C0E6-C6095DD9660D}"/>
          </ac:spMkLst>
        </pc:spChg>
        <pc:spChg chg="add mod">
          <ac:chgData name="Scruel Tao" userId="5ea5c98d59b44d4b" providerId="LiveId" clId="{4CB92D24-A0B2-479B-91CF-76E0DA1F7FE7}" dt="2023-05-01T15:40:32.261" v="6547" actId="1076"/>
          <ac:spMkLst>
            <pc:docMk/>
            <pc:sldMk cId="3766303504" sldId="321"/>
            <ac:spMk id="8" creationId="{9648BF1E-FEC6-3BF5-79E1-71E17382E901}"/>
          </ac:spMkLst>
        </pc:spChg>
        <pc:spChg chg="del">
          <ac:chgData name="Scruel Tao" userId="5ea5c98d59b44d4b" providerId="LiveId" clId="{4CB92D24-A0B2-479B-91CF-76E0DA1F7FE7}" dt="2023-05-01T15:36:18.760" v="6431" actId="21"/>
          <ac:spMkLst>
            <pc:docMk/>
            <pc:sldMk cId="3766303504" sldId="321"/>
            <ac:spMk id="9" creationId="{EA4B52D7-68C2-27F5-6E91-DF78FFF6DA0C}"/>
          </ac:spMkLst>
        </pc:spChg>
      </pc:sldChg>
      <pc:sldChg chg="addSp delSp modSp add mod modTransition delAnim modAnim modNotesTx">
        <pc:chgData name="Scruel Tao" userId="5ea5c98d59b44d4b" providerId="LiveId" clId="{4CB92D24-A0B2-479B-91CF-76E0DA1F7FE7}" dt="2023-05-06T04:05:11.369" v="17582" actId="1076"/>
        <pc:sldMkLst>
          <pc:docMk/>
          <pc:sldMk cId="2061306977" sldId="322"/>
        </pc:sldMkLst>
        <pc:spChg chg="mod">
          <ac:chgData name="Scruel Tao" userId="5ea5c98d59b44d4b" providerId="LiveId" clId="{4CB92D24-A0B2-479B-91CF-76E0DA1F7FE7}" dt="2023-05-01T15:44:34.771" v="6591"/>
          <ac:spMkLst>
            <pc:docMk/>
            <pc:sldMk cId="2061306977" sldId="322"/>
            <ac:spMk id="2" creationId="{BAD162F0-2175-84E9-2387-55F669162449}"/>
          </ac:spMkLst>
        </pc:spChg>
        <pc:spChg chg="mod">
          <ac:chgData name="Scruel Tao" userId="5ea5c98d59b44d4b" providerId="LiveId" clId="{4CB92D24-A0B2-479B-91CF-76E0DA1F7FE7}" dt="2023-05-01T15:47:31.066" v="6720" actId="20577"/>
          <ac:spMkLst>
            <pc:docMk/>
            <pc:sldMk cId="2061306977" sldId="322"/>
            <ac:spMk id="3" creationId="{0E2FC508-1AFD-A957-52F2-FA1DEF2A9D27}"/>
          </ac:spMkLst>
        </pc:spChg>
        <pc:spChg chg="mod">
          <ac:chgData name="Scruel Tao" userId="5ea5c98d59b44d4b" providerId="LiveId" clId="{4CB92D24-A0B2-479B-91CF-76E0DA1F7FE7}" dt="2023-05-01T15:54:47.516" v="7147" actId="14100"/>
          <ac:spMkLst>
            <pc:docMk/>
            <pc:sldMk cId="2061306977" sldId="322"/>
            <ac:spMk id="4" creationId="{D89566DE-C19A-9DDD-EA24-070F85BCF3DE}"/>
          </ac:spMkLst>
        </pc:spChg>
        <pc:spChg chg="mod">
          <ac:chgData name="Scruel Tao" userId="5ea5c98d59b44d4b" providerId="LiveId" clId="{4CB92D24-A0B2-479B-91CF-76E0DA1F7FE7}" dt="2023-05-06T04:05:11.369" v="17582" actId="1076"/>
          <ac:spMkLst>
            <pc:docMk/>
            <pc:sldMk cId="2061306977" sldId="322"/>
            <ac:spMk id="5" creationId="{96DCA8E1-9C28-C82F-06F8-259F93B2A3DE}"/>
          </ac:spMkLst>
        </pc:spChg>
        <pc:spChg chg="add mod">
          <ac:chgData name="Scruel Tao" userId="5ea5c98d59b44d4b" providerId="LiveId" clId="{4CB92D24-A0B2-479B-91CF-76E0DA1F7FE7}" dt="2023-05-03T02:28:24.384" v="16456" actId="2711"/>
          <ac:spMkLst>
            <pc:docMk/>
            <pc:sldMk cId="2061306977" sldId="322"/>
            <ac:spMk id="6" creationId="{9DF10A2F-24B8-C9CF-D678-5871BB589CC1}"/>
          </ac:spMkLst>
        </pc:spChg>
        <pc:spChg chg="del mod">
          <ac:chgData name="Scruel Tao" userId="5ea5c98d59b44d4b" providerId="LiveId" clId="{4CB92D24-A0B2-479B-91CF-76E0DA1F7FE7}" dt="2023-05-01T15:45:52.539" v="6596" actId="478"/>
          <ac:spMkLst>
            <pc:docMk/>
            <pc:sldMk cId="2061306977" sldId="322"/>
            <ac:spMk id="8" creationId="{9648BF1E-FEC6-3BF5-79E1-71E17382E901}"/>
          </ac:spMkLst>
        </pc:spChg>
      </pc:sldChg>
      <pc:sldChg chg="delSp modSp add mod modTransition delAnim modAnim modNotesTx">
        <pc:chgData name="Scruel Tao" userId="5ea5c98d59b44d4b" providerId="LiveId" clId="{4CB92D24-A0B2-479B-91CF-76E0DA1F7FE7}" dt="2023-05-05T15:53:53.704" v="17049"/>
        <pc:sldMkLst>
          <pc:docMk/>
          <pc:sldMk cId="4289870727" sldId="323"/>
        </pc:sldMkLst>
        <pc:spChg chg="mod">
          <ac:chgData name="Scruel Tao" userId="5ea5c98d59b44d4b" providerId="LiveId" clId="{4CB92D24-A0B2-479B-91CF-76E0DA1F7FE7}" dt="2023-05-01T15:54:10.139" v="7140" actId="20577"/>
          <ac:spMkLst>
            <pc:docMk/>
            <pc:sldMk cId="4289870727" sldId="323"/>
            <ac:spMk id="3" creationId="{0E2FC508-1AFD-A957-52F2-FA1DEF2A9D27}"/>
          </ac:spMkLst>
        </pc:spChg>
        <pc:spChg chg="mod">
          <ac:chgData name="Scruel Tao" userId="5ea5c98d59b44d4b" providerId="LiveId" clId="{4CB92D24-A0B2-479B-91CF-76E0DA1F7FE7}" dt="2023-05-03T14:38:58.882" v="16791" actId="207"/>
          <ac:spMkLst>
            <pc:docMk/>
            <pc:sldMk cId="4289870727" sldId="323"/>
            <ac:spMk id="4" creationId="{D89566DE-C19A-9DDD-EA24-070F85BCF3DE}"/>
          </ac:spMkLst>
        </pc:spChg>
        <pc:spChg chg="del">
          <ac:chgData name="Scruel Tao" userId="5ea5c98d59b44d4b" providerId="LiveId" clId="{4CB92D24-A0B2-479B-91CF-76E0DA1F7FE7}" dt="2023-05-01T15:49:37.570" v="6805" actId="478"/>
          <ac:spMkLst>
            <pc:docMk/>
            <pc:sldMk cId="4289870727" sldId="323"/>
            <ac:spMk id="5" creationId="{96DCA8E1-9C28-C82F-06F8-259F93B2A3DE}"/>
          </ac:spMkLst>
        </pc:spChg>
        <pc:spChg chg="del">
          <ac:chgData name="Scruel Tao" userId="5ea5c98d59b44d4b" providerId="LiveId" clId="{4CB92D24-A0B2-479B-91CF-76E0DA1F7FE7}" dt="2023-05-01T15:49:23.569" v="6801" actId="478"/>
          <ac:spMkLst>
            <pc:docMk/>
            <pc:sldMk cId="4289870727" sldId="323"/>
            <ac:spMk id="6" creationId="{9DF10A2F-24B8-C9CF-D678-5871BB589CC1}"/>
          </ac:spMkLst>
        </pc:spChg>
      </pc:sldChg>
      <pc:sldChg chg="addSp delSp modSp add mod modTransition modAnim">
        <pc:chgData name="Scruel Tao" userId="5ea5c98d59b44d4b" providerId="LiveId" clId="{4CB92D24-A0B2-479B-91CF-76E0DA1F7FE7}" dt="2023-05-05T15:53:53.704" v="17049"/>
        <pc:sldMkLst>
          <pc:docMk/>
          <pc:sldMk cId="1124965558" sldId="324"/>
        </pc:sldMkLst>
        <pc:spChg chg="del">
          <ac:chgData name="Scruel Tao" userId="5ea5c98d59b44d4b" providerId="LiveId" clId="{4CB92D24-A0B2-479B-91CF-76E0DA1F7FE7}" dt="2023-05-01T15:55:16.398" v="7150" actId="478"/>
          <ac:spMkLst>
            <pc:docMk/>
            <pc:sldMk cId="1124965558" sldId="324"/>
            <ac:spMk id="4" creationId="{D89566DE-C19A-9DDD-EA24-070F85BCF3DE}"/>
          </ac:spMkLst>
        </pc:spChg>
        <pc:spChg chg="add mod">
          <ac:chgData name="Scruel Tao" userId="5ea5c98d59b44d4b" providerId="LiveId" clId="{4CB92D24-A0B2-479B-91CF-76E0DA1F7FE7}" dt="2023-05-04T09:48:29.750" v="16909" actId="947"/>
          <ac:spMkLst>
            <pc:docMk/>
            <pc:sldMk cId="1124965558" sldId="324"/>
            <ac:spMk id="5" creationId="{F1C03E52-2AAF-F9DF-3F3B-B18CB2B20031}"/>
          </ac:spMkLst>
        </pc:spChg>
        <pc:picChg chg="add mod">
          <ac:chgData name="Scruel Tao" userId="5ea5c98d59b44d4b" providerId="LiveId" clId="{4CB92D24-A0B2-479B-91CF-76E0DA1F7FE7}" dt="2023-05-01T15:56:03.564" v="7165" actId="1076"/>
          <ac:picMkLst>
            <pc:docMk/>
            <pc:sldMk cId="1124965558" sldId="324"/>
            <ac:picMk id="6" creationId="{BFD41AAD-821B-EEB2-FD87-C3B34D6F15D8}"/>
          </ac:picMkLst>
        </pc:picChg>
        <pc:picChg chg="add mod">
          <ac:chgData name="Scruel Tao" userId="5ea5c98d59b44d4b" providerId="LiveId" clId="{4CB92D24-A0B2-479B-91CF-76E0DA1F7FE7}" dt="2023-05-01T15:56:07.142" v="7167" actId="1076"/>
          <ac:picMkLst>
            <pc:docMk/>
            <pc:sldMk cId="1124965558" sldId="324"/>
            <ac:picMk id="7" creationId="{0AB5F891-6244-2044-3B43-CCB0C77D1AC5}"/>
          </ac:picMkLst>
        </pc:picChg>
        <pc:picChg chg="add mod">
          <ac:chgData name="Scruel Tao" userId="5ea5c98d59b44d4b" providerId="LiveId" clId="{4CB92D24-A0B2-479B-91CF-76E0DA1F7FE7}" dt="2023-05-01T15:56:15.504" v="7174" actId="1037"/>
          <ac:picMkLst>
            <pc:docMk/>
            <pc:sldMk cId="1124965558" sldId="324"/>
            <ac:picMk id="8" creationId="{85FA4CB9-1EE9-6AAC-6D19-9840FB38E06A}"/>
          </ac:picMkLst>
        </pc:picChg>
      </pc:sldChg>
      <pc:sldChg chg="addSp delSp modSp add mod modTransition delAnim modAnim">
        <pc:chgData name="Scruel Tao" userId="5ea5c98d59b44d4b" providerId="LiveId" clId="{4CB92D24-A0B2-479B-91CF-76E0DA1F7FE7}" dt="2023-05-05T15:53:53.704" v="17049"/>
        <pc:sldMkLst>
          <pc:docMk/>
          <pc:sldMk cId="2147474518" sldId="325"/>
        </pc:sldMkLst>
        <pc:spChg chg="mod">
          <ac:chgData name="Scruel Tao" userId="5ea5c98d59b44d4b" providerId="LiveId" clId="{4CB92D24-A0B2-479B-91CF-76E0DA1F7FE7}" dt="2023-05-01T16:00:35.387" v="7293"/>
          <ac:spMkLst>
            <pc:docMk/>
            <pc:sldMk cId="2147474518" sldId="325"/>
            <ac:spMk id="2" creationId="{BAD162F0-2175-84E9-2387-55F669162449}"/>
          </ac:spMkLst>
        </pc:spChg>
        <pc:spChg chg="mod">
          <ac:chgData name="Scruel Tao" userId="5ea5c98d59b44d4b" providerId="LiveId" clId="{4CB92D24-A0B2-479B-91CF-76E0DA1F7FE7}" dt="2023-05-01T16:09:38.848" v="7420" actId="20577"/>
          <ac:spMkLst>
            <pc:docMk/>
            <pc:sldMk cId="2147474518" sldId="325"/>
            <ac:spMk id="3" creationId="{0E2FC508-1AFD-A957-52F2-FA1DEF2A9D27}"/>
          </ac:spMkLst>
        </pc:spChg>
        <pc:spChg chg="mod">
          <ac:chgData name="Scruel Tao" userId="5ea5c98d59b44d4b" providerId="LiveId" clId="{4CB92D24-A0B2-479B-91CF-76E0DA1F7FE7}" dt="2023-05-01T16:10:47.693" v="7455" actId="1076"/>
          <ac:spMkLst>
            <pc:docMk/>
            <pc:sldMk cId="2147474518" sldId="325"/>
            <ac:spMk id="4" creationId="{D89566DE-C19A-9DDD-EA24-070F85BCF3DE}"/>
          </ac:spMkLst>
        </pc:spChg>
        <pc:spChg chg="add del mod">
          <ac:chgData name="Scruel Tao" userId="5ea5c98d59b44d4b" providerId="LiveId" clId="{4CB92D24-A0B2-479B-91CF-76E0DA1F7FE7}" dt="2023-05-01T16:54:44.090" v="9973" actId="21"/>
          <ac:spMkLst>
            <pc:docMk/>
            <pc:sldMk cId="2147474518" sldId="325"/>
            <ac:spMk id="5" creationId="{96DCA8E1-9C28-C82F-06F8-259F93B2A3DE}"/>
          </ac:spMkLst>
        </pc:spChg>
        <pc:spChg chg="mod">
          <ac:chgData name="Scruel Tao" userId="5ea5c98d59b44d4b" providerId="LiveId" clId="{4CB92D24-A0B2-479B-91CF-76E0DA1F7FE7}" dt="2023-05-01T16:10:54.948" v="7457" actId="1076"/>
          <ac:spMkLst>
            <pc:docMk/>
            <pc:sldMk cId="2147474518" sldId="325"/>
            <ac:spMk id="8" creationId="{9648BF1E-FEC6-3BF5-79E1-71E17382E901}"/>
          </ac:spMkLst>
        </pc:spChg>
      </pc:sldChg>
      <pc:sldChg chg="addSp delSp modSp add mod modTransition addAnim delAnim modAnim modNotesTx">
        <pc:chgData name="Scruel Tao" userId="5ea5c98d59b44d4b" providerId="LiveId" clId="{4CB92D24-A0B2-479B-91CF-76E0DA1F7FE7}" dt="2023-05-06T21:43:17.458" v="20132" actId="14100"/>
        <pc:sldMkLst>
          <pc:docMk/>
          <pc:sldMk cId="1055772626" sldId="326"/>
        </pc:sldMkLst>
        <pc:spChg chg="mod">
          <ac:chgData name="Scruel Tao" userId="5ea5c98d59b44d4b" providerId="LiveId" clId="{4CB92D24-A0B2-479B-91CF-76E0DA1F7FE7}" dt="2023-05-01T16:00:48.836" v="7299"/>
          <ac:spMkLst>
            <pc:docMk/>
            <pc:sldMk cId="1055772626" sldId="326"/>
            <ac:spMk id="2" creationId="{BAD162F0-2175-84E9-2387-55F669162449}"/>
          </ac:spMkLst>
        </pc:spChg>
        <pc:spChg chg="mod">
          <ac:chgData name="Scruel Tao" userId="5ea5c98d59b44d4b" providerId="LiveId" clId="{4CB92D24-A0B2-479B-91CF-76E0DA1F7FE7}" dt="2023-05-03T15:04:23.470" v="16827" actId="20577"/>
          <ac:spMkLst>
            <pc:docMk/>
            <pc:sldMk cId="1055772626" sldId="326"/>
            <ac:spMk id="3" creationId="{0E2FC508-1AFD-A957-52F2-FA1DEF2A9D27}"/>
          </ac:spMkLst>
        </pc:spChg>
        <pc:spChg chg="del mod">
          <ac:chgData name="Scruel Tao" userId="5ea5c98d59b44d4b" providerId="LiveId" clId="{4CB92D24-A0B2-479B-91CF-76E0DA1F7FE7}" dt="2023-05-01T16:19:07.429" v="7612" actId="478"/>
          <ac:spMkLst>
            <pc:docMk/>
            <pc:sldMk cId="1055772626" sldId="326"/>
            <ac:spMk id="4" creationId="{D89566DE-C19A-9DDD-EA24-070F85BCF3DE}"/>
          </ac:spMkLst>
        </pc:spChg>
        <pc:spChg chg="del mod">
          <ac:chgData name="Scruel Tao" userId="5ea5c98d59b44d4b" providerId="LiveId" clId="{4CB92D24-A0B2-479B-91CF-76E0DA1F7FE7}" dt="2023-05-01T16:25:48.051" v="8132" actId="21"/>
          <ac:spMkLst>
            <pc:docMk/>
            <pc:sldMk cId="1055772626" sldId="326"/>
            <ac:spMk id="5" creationId="{96DCA8E1-9C28-C82F-06F8-259F93B2A3DE}"/>
          </ac:spMkLst>
        </pc:spChg>
        <pc:spChg chg="add mod">
          <ac:chgData name="Scruel Tao" userId="5ea5c98d59b44d4b" providerId="LiveId" clId="{4CB92D24-A0B2-479B-91CF-76E0DA1F7FE7}" dt="2023-05-06T21:43:17.458" v="20132" actId="14100"/>
          <ac:spMkLst>
            <pc:docMk/>
            <pc:sldMk cId="1055772626" sldId="326"/>
            <ac:spMk id="6" creationId="{9915659D-2554-25EA-A1C9-FE0B79CC8E3B}"/>
          </ac:spMkLst>
        </pc:spChg>
        <pc:spChg chg="add del mod">
          <ac:chgData name="Scruel Tao" userId="5ea5c98d59b44d4b" providerId="LiveId" clId="{4CB92D24-A0B2-479B-91CF-76E0DA1F7FE7}" dt="2023-05-01T16:16:39.209" v="7531" actId="21"/>
          <ac:spMkLst>
            <pc:docMk/>
            <pc:sldMk cId="1055772626" sldId="326"/>
            <ac:spMk id="8" creationId="{9648BF1E-FEC6-3BF5-79E1-71E17382E901}"/>
          </ac:spMkLst>
        </pc:spChg>
      </pc:sldChg>
      <pc:sldChg chg="addSp delSp modSp add mod modTransition delAnim modAnim modNotesTx">
        <pc:chgData name="Scruel Tao" userId="5ea5c98d59b44d4b" providerId="LiveId" clId="{4CB92D24-A0B2-479B-91CF-76E0DA1F7FE7}" dt="2023-05-07T06:08:04.358" v="20466" actId="1036"/>
        <pc:sldMkLst>
          <pc:docMk/>
          <pc:sldMk cId="2754236818" sldId="327"/>
        </pc:sldMkLst>
        <pc:spChg chg="mod">
          <ac:chgData name="Scruel Tao" userId="5ea5c98d59b44d4b" providerId="LiveId" clId="{4CB92D24-A0B2-479B-91CF-76E0DA1F7FE7}" dt="2023-05-01T16:00:58.238" v="7303"/>
          <ac:spMkLst>
            <pc:docMk/>
            <pc:sldMk cId="2754236818" sldId="327"/>
            <ac:spMk id="2" creationId="{BAD162F0-2175-84E9-2387-55F669162449}"/>
          </ac:spMkLst>
        </pc:spChg>
        <pc:spChg chg="mod">
          <ac:chgData name="Scruel Tao" userId="5ea5c98d59b44d4b" providerId="LiveId" clId="{4CB92D24-A0B2-479B-91CF-76E0DA1F7FE7}" dt="2023-05-01T16:51:10.136" v="9906" actId="20577"/>
          <ac:spMkLst>
            <pc:docMk/>
            <pc:sldMk cId="2754236818" sldId="327"/>
            <ac:spMk id="3" creationId="{0E2FC508-1AFD-A957-52F2-FA1DEF2A9D27}"/>
          </ac:spMkLst>
        </pc:spChg>
        <pc:spChg chg="mod">
          <ac:chgData name="Scruel Tao" userId="5ea5c98d59b44d4b" providerId="LiveId" clId="{4CB92D24-A0B2-479B-91CF-76E0DA1F7FE7}" dt="2023-05-07T06:08:04.358" v="20466" actId="1036"/>
          <ac:spMkLst>
            <pc:docMk/>
            <pc:sldMk cId="2754236818" sldId="327"/>
            <ac:spMk id="4" creationId="{D89566DE-C19A-9DDD-EA24-070F85BCF3DE}"/>
          </ac:spMkLst>
        </pc:spChg>
        <pc:spChg chg="del">
          <ac:chgData name="Scruel Tao" userId="5ea5c98d59b44d4b" providerId="LiveId" clId="{4CB92D24-A0B2-479B-91CF-76E0DA1F7FE7}" dt="2023-05-01T16:49:46.816" v="9669" actId="21"/>
          <ac:spMkLst>
            <pc:docMk/>
            <pc:sldMk cId="2754236818" sldId="327"/>
            <ac:spMk id="5" creationId="{96DCA8E1-9C28-C82F-06F8-259F93B2A3DE}"/>
          </ac:spMkLst>
        </pc:spChg>
        <pc:spChg chg="add del mod">
          <ac:chgData name="Scruel Tao" userId="5ea5c98d59b44d4b" providerId="LiveId" clId="{4CB92D24-A0B2-479B-91CF-76E0DA1F7FE7}" dt="2023-05-03T15:05:14.137" v="16829" actId="21"/>
          <ac:spMkLst>
            <pc:docMk/>
            <pc:sldMk cId="2754236818" sldId="327"/>
            <ac:spMk id="6" creationId="{A216E066-421A-FAAB-E08C-9ED834D3795B}"/>
          </ac:spMkLst>
        </pc:spChg>
        <pc:spChg chg="del mod">
          <ac:chgData name="Scruel Tao" userId="5ea5c98d59b44d4b" providerId="LiveId" clId="{4CB92D24-A0B2-479B-91CF-76E0DA1F7FE7}" dt="2023-05-03T15:05:15.427" v="16830" actId="21"/>
          <ac:spMkLst>
            <pc:docMk/>
            <pc:sldMk cId="2754236818" sldId="327"/>
            <ac:spMk id="8" creationId="{9648BF1E-FEC6-3BF5-79E1-71E17382E901}"/>
          </ac:spMkLst>
        </pc:spChg>
      </pc:sldChg>
      <pc:sldChg chg="addSp delSp modSp add mod modTransition delAnim modAnim modNotesTx">
        <pc:chgData name="Scruel Tao" userId="5ea5c98d59b44d4b" providerId="LiveId" clId="{4CB92D24-A0B2-479B-91CF-76E0DA1F7FE7}" dt="2023-05-05T15:53:53.704" v="17049"/>
        <pc:sldMkLst>
          <pc:docMk/>
          <pc:sldMk cId="1569447124" sldId="328"/>
        </pc:sldMkLst>
        <pc:spChg chg="mod">
          <ac:chgData name="Scruel Tao" userId="5ea5c98d59b44d4b" providerId="LiveId" clId="{4CB92D24-A0B2-479B-91CF-76E0DA1F7FE7}" dt="2023-05-01T16:01:10.534" v="7308"/>
          <ac:spMkLst>
            <pc:docMk/>
            <pc:sldMk cId="1569447124" sldId="328"/>
            <ac:spMk id="2" creationId="{BAD162F0-2175-84E9-2387-55F669162449}"/>
          </ac:spMkLst>
        </pc:spChg>
        <pc:spChg chg="mod">
          <ac:chgData name="Scruel Tao" userId="5ea5c98d59b44d4b" providerId="LiveId" clId="{4CB92D24-A0B2-479B-91CF-76E0DA1F7FE7}" dt="2023-05-02T21:19:21.865" v="11703"/>
          <ac:spMkLst>
            <pc:docMk/>
            <pc:sldMk cId="1569447124" sldId="328"/>
            <ac:spMk id="3" creationId="{0E2FC508-1AFD-A957-52F2-FA1DEF2A9D27}"/>
          </ac:spMkLst>
        </pc:spChg>
        <pc:spChg chg="mod">
          <ac:chgData name="Scruel Tao" userId="5ea5c98d59b44d4b" providerId="LiveId" clId="{4CB92D24-A0B2-479B-91CF-76E0DA1F7FE7}" dt="2023-05-02T21:21:12.199" v="11744" actId="14100"/>
          <ac:spMkLst>
            <pc:docMk/>
            <pc:sldMk cId="1569447124" sldId="328"/>
            <ac:spMk id="4" creationId="{D89566DE-C19A-9DDD-EA24-070F85BCF3DE}"/>
          </ac:spMkLst>
        </pc:spChg>
        <pc:spChg chg="del mod">
          <ac:chgData name="Scruel Tao" userId="5ea5c98d59b44d4b" providerId="LiveId" clId="{4CB92D24-A0B2-479B-91CF-76E0DA1F7FE7}" dt="2023-05-02T21:24:31.013" v="11867" actId="21"/>
          <ac:spMkLst>
            <pc:docMk/>
            <pc:sldMk cId="1569447124" sldId="328"/>
            <ac:spMk id="5" creationId="{96DCA8E1-9C28-C82F-06F8-259F93B2A3DE}"/>
          </ac:spMkLst>
        </pc:spChg>
        <pc:spChg chg="add mod">
          <ac:chgData name="Scruel Tao" userId="5ea5c98d59b44d4b" providerId="LiveId" clId="{4CB92D24-A0B2-479B-91CF-76E0DA1F7FE7}" dt="2023-05-03T02:33:53.353" v="16479" actId="2711"/>
          <ac:spMkLst>
            <pc:docMk/>
            <pc:sldMk cId="1569447124" sldId="328"/>
            <ac:spMk id="7" creationId="{195230A6-7105-5017-32AE-3B2B28B5AD01}"/>
          </ac:spMkLst>
        </pc:spChg>
        <pc:spChg chg="del mod">
          <ac:chgData name="Scruel Tao" userId="5ea5c98d59b44d4b" providerId="LiveId" clId="{4CB92D24-A0B2-479B-91CF-76E0DA1F7FE7}" dt="2023-05-02T21:19:14.068" v="11693" actId="478"/>
          <ac:spMkLst>
            <pc:docMk/>
            <pc:sldMk cId="1569447124" sldId="328"/>
            <ac:spMk id="8" creationId="{9648BF1E-FEC6-3BF5-79E1-71E17382E901}"/>
          </ac:spMkLst>
        </pc:spChg>
      </pc:sldChg>
      <pc:sldChg chg="add del">
        <pc:chgData name="Scruel Tao" userId="5ea5c98d59b44d4b" providerId="LiveId" clId="{4CB92D24-A0B2-479B-91CF-76E0DA1F7FE7}" dt="2023-05-01T16:01:07.047" v="7306"/>
        <pc:sldMkLst>
          <pc:docMk/>
          <pc:sldMk cId="2669862924" sldId="329"/>
        </pc:sldMkLst>
      </pc:sldChg>
      <pc:sldChg chg="delSp modSp add mod modTransition delAnim modAnim modNotesTx">
        <pc:chgData name="Scruel Tao" userId="5ea5c98d59b44d4b" providerId="LiveId" clId="{4CB92D24-A0B2-479B-91CF-76E0DA1F7FE7}" dt="2023-05-05T15:53:53.704" v="17049"/>
        <pc:sldMkLst>
          <pc:docMk/>
          <pc:sldMk cId="3471951800" sldId="329"/>
        </pc:sldMkLst>
        <pc:spChg chg="mod">
          <ac:chgData name="Scruel Tao" userId="5ea5c98d59b44d4b" providerId="LiveId" clId="{4CB92D24-A0B2-479B-91CF-76E0DA1F7FE7}" dt="2023-05-03T04:30:03.798" v="16650" actId="27636"/>
          <ac:spMkLst>
            <pc:docMk/>
            <pc:sldMk cId="3471951800" sldId="329"/>
            <ac:spMk id="2" creationId="{BAD162F0-2175-84E9-2387-55F669162449}"/>
          </ac:spMkLst>
        </pc:spChg>
        <pc:spChg chg="mod">
          <ac:chgData name="Scruel Tao" userId="5ea5c98d59b44d4b" providerId="LiveId" clId="{4CB92D24-A0B2-479B-91CF-76E0DA1F7FE7}" dt="2023-05-02T21:14:27.733" v="11419" actId="20577"/>
          <ac:spMkLst>
            <pc:docMk/>
            <pc:sldMk cId="3471951800" sldId="329"/>
            <ac:spMk id="3" creationId="{0E2FC508-1AFD-A957-52F2-FA1DEF2A9D27}"/>
          </ac:spMkLst>
        </pc:spChg>
        <pc:spChg chg="del mod">
          <ac:chgData name="Scruel Tao" userId="5ea5c98d59b44d4b" providerId="LiveId" clId="{4CB92D24-A0B2-479B-91CF-76E0DA1F7FE7}" dt="2023-05-02T21:09:12.732" v="11143" actId="21"/>
          <ac:spMkLst>
            <pc:docMk/>
            <pc:sldMk cId="3471951800" sldId="329"/>
            <ac:spMk id="4" creationId="{D89566DE-C19A-9DDD-EA24-070F85BCF3DE}"/>
          </ac:spMkLst>
        </pc:spChg>
        <pc:spChg chg="del mod">
          <ac:chgData name="Scruel Tao" userId="5ea5c98d59b44d4b" providerId="LiveId" clId="{4CB92D24-A0B2-479B-91CF-76E0DA1F7FE7}" dt="2023-05-03T03:39:08.180" v="16542" actId="21"/>
          <ac:spMkLst>
            <pc:docMk/>
            <pc:sldMk cId="3471951800" sldId="329"/>
            <ac:spMk id="5" creationId="{96DCA8E1-9C28-C82F-06F8-259F93B2A3DE}"/>
          </ac:spMkLst>
        </pc:spChg>
        <pc:spChg chg="mod">
          <ac:chgData name="Scruel Tao" userId="5ea5c98d59b44d4b" providerId="LiveId" clId="{4CB92D24-A0B2-479B-91CF-76E0DA1F7FE7}" dt="2023-05-02T21:12:10.822" v="11275" actId="1076"/>
          <ac:spMkLst>
            <pc:docMk/>
            <pc:sldMk cId="3471951800" sldId="329"/>
            <ac:spMk id="8" creationId="{9648BF1E-FEC6-3BF5-79E1-71E17382E901}"/>
          </ac:spMkLst>
        </pc:spChg>
      </pc:sldChg>
      <pc:sldChg chg="addSp delSp modSp add mod modTransition addAnim delAnim modAnim">
        <pc:chgData name="Scruel Tao" userId="5ea5c98d59b44d4b" providerId="LiveId" clId="{4CB92D24-A0B2-479B-91CF-76E0DA1F7FE7}" dt="2023-05-09T03:37:05.474" v="20773" actId="947"/>
        <pc:sldMkLst>
          <pc:docMk/>
          <pc:sldMk cId="987144462" sldId="330"/>
        </pc:sldMkLst>
        <pc:spChg chg="mod">
          <ac:chgData name="Scruel Tao" userId="5ea5c98d59b44d4b" providerId="LiveId" clId="{4CB92D24-A0B2-479B-91CF-76E0DA1F7FE7}" dt="2023-05-01T16:01:32.175" v="7319" actId="27636"/>
          <ac:spMkLst>
            <pc:docMk/>
            <pc:sldMk cId="987144462" sldId="330"/>
            <ac:spMk id="2" creationId="{BAD162F0-2175-84E9-2387-55F669162449}"/>
          </ac:spMkLst>
        </pc:spChg>
        <pc:spChg chg="mod">
          <ac:chgData name="Scruel Tao" userId="5ea5c98d59b44d4b" providerId="LiveId" clId="{4CB92D24-A0B2-479B-91CF-76E0DA1F7FE7}" dt="2023-05-09T03:37:05.474" v="20773" actId="947"/>
          <ac:spMkLst>
            <pc:docMk/>
            <pc:sldMk cId="987144462" sldId="330"/>
            <ac:spMk id="3" creationId="{0E2FC508-1AFD-A957-52F2-FA1DEF2A9D27}"/>
          </ac:spMkLst>
        </pc:spChg>
        <pc:spChg chg="mod">
          <ac:chgData name="Scruel Tao" userId="5ea5c98d59b44d4b" providerId="LiveId" clId="{4CB92D24-A0B2-479B-91CF-76E0DA1F7FE7}" dt="2023-05-02T21:15:35.111" v="11431" actId="1076"/>
          <ac:spMkLst>
            <pc:docMk/>
            <pc:sldMk cId="987144462" sldId="330"/>
            <ac:spMk id="4" creationId="{D89566DE-C19A-9DDD-EA24-070F85BCF3DE}"/>
          </ac:spMkLst>
        </pc:spChg>
        <pc:spChg chg="del mod">
          <ac:chgData name="Scruel Tao" userId="5ea5c98d59b44d4b" providerId="LiveId" clId="{4CB92D24-A0B2-479B-91CF-76E0DA1F7FE7}" dt="2023-05-02T21:24:00.147" v="11864" actId="21"/>
          <ac:spMkLst>
            <pc:docMk/>
            <pc:sldMk cId="987144462" sldId="330"/>
            <ac:spMk id="5" creationId="{96DCA8E1-9C28-C82F-06F8-259F93B2A3DE}"/>
          </ac:spMkLst>
        </pc:spChg>
        <pc:spChg chg="add mod">
          <ac:chgData name="Scruel Tao" userId="5ea5c98d59b44d4b" providerId="LiveId" clId="{4CB92D24-A0B2-479B-91CF-76E0DA1F7FE7}" dt="2023-05-03T02:34:17.011" v="16484" actId="1076"/>
          <ac:spMkLst>
            <pc:docMk/>
            <pc:sldMk cId="987144462" sldId="330"/>
            <ac:spMk id="6" creationId="{90E49D60-036A-D4A7-E096-923423C56778}"/>
          </ac:spMkLst>
        </pc:spChg>
        <pc:spChg chg="del mod">
          <ac:chgData name="Scruel Tao" userId="5ea5c98d59b44d4b" providerId="LiveId" clId="{4CB92D24-A0B2-479B-91CF-76E0DA1F7FE7}" dt="2023-05-02T21:22:58.664" v="11817" actId="478"/>
          <ac:spMkLst>
            <pc:docMk/>
            <pc:sldMk cId="987144462" sldId="330"/>
            <ac:spMk id="8" creationId="{9648BF1E-FEC6-3BF5-79E1-71E17382E901}"/>
          </ac:spMkLst>
        </pc:spChg>
      </pc:sldChg>
      <pc:sldChg chg="delSp modSp add mod modTransition delAnim modAnim modNotesTx">
        <pc:chgData name="Scruel Tao" userId="5ea5c98d59b44d4b" providerId="LiveId" clId="{4CB92D24-A0B2-479B-91CF-76E0DA1F7FE7}" dt="2023-05-08T19:23:10.914" v="20767" actId="20577"/>
        <pc:sldMkLst>
          <pc:docMk/>
          <pc:sldMk cId="283515596" sldId="331"/>
        </pc:sldMkLst>
        <pc:spChg chg="mod">
          <ac:chgData name="Scruel Tao" userId="5ea5c98d59b44d4b" providerId="LiveId" clId="{4CB92D24-A0B2-479B-91CF-76E0DA1F7FE7}" dt="2023-05-01T16:01:43.054" v="7323"/>
          <ac:spMkLst>
            <pc:docMk/>
            <pc:sldMk cId="283515596" sldId="331"/>
            <ac:spMk id="2" creationId="{BAD162F0-2175-84E9-2387-55F669162449}"/>
          </ac:spMkLst>
        </pc:spChg>
        <pc:spChg chg="mod">
          <ac:chgData name="Scruel Tao" userId="5ea5c98d59b44d4b" providerId="LiveId" clId="{4CB92D24-A0B2-479B-91CF-76E0DA1F7FE7}" dt="2023-05-08T19:23:10.914" v="20767" actId="20577"/>
          <ac:spMkLst>
            <pc:docMk/>
            <pc:sldMk cId="283515596" sldId="331"/>
            <ac:spMk id="3" creationId="{0E2FC508-1AFD-A957-52F2-FA1DEF2A9D27}"/>
          </ac:spMkLst>
        </pc:spChg>
        <pc:spChg chg="del">
          <ac:chgData name="Scruel Tao" userId="5ea5c98d59b44d4b" providerId="LiveId" clId="{4CB92D24-A0B2-479B-91CF-76E0DA1F7FE7}" dt="2023-05-02T21:27:23.165" v="11951" actId="21"/>
          <ac:spMkLst>
            <pc:docMk/>
            <pc:sldMk cId="283515596" sldId="331"/>
            <ac:spMk id="4" creationId="{D89566DE-C19A-9DDD-EA24-070F85BCF3DE}"/>
          </ac:spMkLst>
        </pc:spChg>
        <pc:spChg chg="del">
          <ac:chgData name="Scruel Tao" userId="5ea5c98d59b44d4b" providerId="LiveId" clId="{4CB92D24-A0B2-479B-91CF-76E0DA1F7FE7}" dt="2023-05-02T21:28:09.448" v="11961" actId="21"/>
          <ac:spMkLst>
            <pc:docMk/>
            <pc:sldMk cId="283515596" sldId="331"/>
            <ac:spMk id="5" creationId="{96DCA8E1-9C28-C82F-06F8-259F93B2A3DE}"/>
          </ac:spMkLst>
        </pc:spChg>
        <pc:spChg chg="del">
          <ac:chgData name="Scruel Tao" userId="5ea5c98d59b44d4b" providerId="LiveId" clId="{4CB92D24-A0B2-479B-91CF-76E0DA1F7FE7}" dt="2023-05-02T21:27:37.049" v="11952" actId="21"/>
          <ac:spMkLst>
            <pc:docMk/>
            <pc:sldMk cId="283515596" sldId="331"/>
            <ac:spMk id="8" creationId="{9648BF1E-FEC6-3BF5-79E1-71E17382E901}"/>
          </ac:spMkLst>
        </pc:spChg>
      </pc:sldChg>
      <pc:sldChg chg="addSp delSp modSp add mod modTransition addAnim delAnim modAnim">
        <pc:chgData name="Scruel Tao" userId="5ea5c98d59b44d4b" providerId="LiveId" clId="{4CB92D24-A0B2-479B-91CF-76E0DA1F7FE7}" dt="2023-05-05T15:53:53.704" v="17049"/>
        <pc:sldMkLst>
          <pc:docMk/>
          <pc:sldMk cId="1998361352" sldId="332"/>
        </pc:sldMkLst>
        <pc:spChg chg="mod">
          <ac:chgData name="Scruel Tao" userId="5ea5c98d59b44d4b" providerId="LiveId" clId="{4CB92D24-A0B2-479B-91CF-76E0DA1F7FE7}" dt="2023-05-01T16:01:58.316" v="7328"/>
          <ac:spMkLst>
            <pc:docMk/>
            <pc:sldMk cId="1998361352" sldId="332"/>
            <ac:spMk id="2" creationId="{BAD162F0-2175-84E9-2387-55F669162449}"/>
          </ac:spMkLst>
        </pc:spChg>
        <pc:spChg chg="mod">
          <ac:chgData name="Scruel Tao" userId="5ea5c98d59b44d4b" providerId="LiveId" clId="{4CB92D24-A0B2-479B-91CF-76E0DA1F7FE7}" dt="2023-05-03T15:55:44.056" v="16855" actId="13926"/>
          <ac:spMkLst>
            <pc:docMk/>
            <pc:sldMk cId="1998361352" sldId="332"/>
            <ac:spMk id="3" creationId="{0E2FC508-1AFD-A957-52F2-FA1DEF2A9D27}"/>
          </ac:spMkLst>
        </pc:spChg>
        <pc:spChg chg="add del mod">
          <ac:chgData name="Scruel Tao" userId="5ea5c98d59b44d4b" providerId="LiveId" clId="{4CB92D24-A0B2-479B-91CF-76E0DA1F7FE7}" dt="2023-05-02T21:35:12.667" v="12331" actId="478"/>
          <ac:spMkLst>
            <pc:docMk/>
            <pc:sldMk cId="1998361352" sldId="332"/>
            <ac:spMk id="4" creationId="{D89566DE-C19A-9DDD-EA24-070F85BCF3DE}"/>
          </ac:spMkLst>
        </pc:spChg>
        <pc:spChg chg="del">
          <ac:chgData name="Scruel Tao" userId="5ea5c98d59b44d4b" providerId="LiveId" clId="{4CB92D24-A0B2-479B-91CF-76E0DA1F7FE7}" dt="2023-05-02T21:36:21.910" v="12343" actId="21"/>
          <ac:spMkLst>
            <pc:docMk/>
            <pc:sldMk cId="1998361352" sldId="332"/>
            <ac:spMk id="5" creationId="{96DCA8E1-9C28-C82F-06F8-259F93B2A3DE}"/>
          </ac:spMkLst>
        </pc:spChg>
        <pc:spChg chg="del">
          <ac:chgData name="Scruel Tao" userId="5ea5c98d59b44d4b" providerId="LiveId" clId="{4CB92D24-A0B2-479B-91CF-76E0DA1F7FE7}" dt="2023-05-02T21:35:26.712" v="12335" actId="21"/>
          <ac:spMkLst>
            <pc:docMk/>
            <pc:sldMk cId="1998361352" sldId="332"/>
            <ac:spMk id="8" creationId="{9648BF1E-FEC6-3BF5-79E1-71E17382E901}"/>
          </ac:spMkLst>
        </pc:spChg>
        <pc:picChg chg="add del mod">
          <ac:chgData name="Scruel Tao" userId="5ea5c98d59b44d4b" providerId="LiveId" clId="{4CB92D24-A0B2-479B-91CF-76E0DA1F7FE7}" dt="2023-05-02T21:36:07.746" v="12337" actId="478"/>
          <ac:picMkLst>
            <pc:docMk/>
            <pc:sldMk cId="1998361352" sldId="332"/>
            <ac:picMk id="7" creationId="{AB91DE1E-4771-8E5E-FA83-AE86475AF147}"/>
          </ac:picMkLst>
        </pc:picChg>
        <pc:picChg chg="add mod">
          <ac:chgData name="Scruel Tao" userId="5ea5c98d59b44d4b" providerId="LiveId" clId="{4CB92D24-A0B2-479B-91CF-76E0DA1F7FE7}" dt="2023-05-02T21:37:04.183" v="12349" actId="1076"/>
          <ac:picMkLst>
            <pc:docMk/>
            <pc:sldMk cId="1998361352" sldId="332"/>
            <ac:picMk id="10" creationId="{2E3E3CC4-4508-3EDF-EC67-C64A5ACCB2C5}"/>
          </ac:picMkLst>
        </pc:picChg>
      </pc:sldChg>
      <pc:sldChg chg="addSp delSp modSp add mod modTransition delAnim modAnim modNotesTx">
        <pc:chgData name="Scruel Tao" userId="5ea5c98d59b44d4b" providerId="LiveId" clId="{4CB92D24-A0B2-479B-91CF-76E0DA1F7FE7}" dt="2023-05-09T02:10:40.929" v="20772" actId="113"/>
        <pc:sldMkLst>
          <pc:docMk/>
          <pc:sldMk cId="856656892" sldId="333"/>
        </pc:sldMkLst>
        <pc:spChg chg="mod">
          <ac:chgData name="Scruel Tao" userId="5ea5c98d59b44d4b" providerId="LiveId" clId="{4CB92D24-A0B2-479B-91CF-76E0DA1F7FE7}" dt="2023-05-01T16:02:05.501" v="7332"/>
          <ac:spMkLst>
            <pc:docMk/>
            <pc:sldMk cId="856656892" sldId="333"/>
            <ac:spMk id="2" creationId="{BAD162F0-2175-84E9-2387-55F669162449}"/>
          </ac:spMkLst>
        </pc:spChg>
        <pc:spChg chg="mod">
          <ac:chgData name="Scruel Tao" userId="5ea5c98d59b44d4b" providerId="LiveId" clId="{4CB92D24-A0B2-479B-91CF-76E0DA1F7FE7}" dt="2023-05-03T15:07:47.113" v="16843" actId="13926"/>
          <ac:spMkLst>
            <pc:docMk/>
            <pc:sldMk cId="856656892" sldId="333"/>
            <ac:spMk id="3" creationId="{0E2FC508-1AFD-A957-52F2-FA1DEF2A9D27}"/>
          </ac:spMkLst>
        </pc:spChg>
        <pc:spChg chg="del mod">
          <ac:chgData name="Scruel Tao" userId="5ea5c98d59b44d4b" providerId="LiveId" clId="{4CB92D24-A0B2-479B-91CF-76E0DA1F7FE7}" dt="2023-05-02T21:51:54.072" v="13210" actId="478"/>
          <ac:spMkLst>
            <pc:docMk/>
            <pc:sldMk cId="856656892" sldId="333"/>
            <ac:spMk id="4" creationId="{D89566DE-C19A-9DDD-EA24-070F85BCF3DE}"/>
          </ac:spMkLst>
        </pc:spChg>
        <pc:spChg chg="del">
          <ac:chgData name="Scruel Tao" userId="5ea5c98d59b44d4b" providerId="LiveId" clId="{4CB92D24-A0B2-479B-91CF-76E0DA1F7FE7}" dt="2023-05-02T21:51:44.869" v="13205" actId="21"/>
          <ac:spMkLst>
            <pc:docMk/>
            <pc:sldMk cId="856656892" sldId="333"/>
            <ac:spMk id="5" creationId="{96DCA8E1-9C28-C82F-06F8-259F93B2A3DE}"/>
          </ac:spMkLst>
        </pc:spChg>
        <pc:spChg chg="add mod">
          <ac:chgData name="Scruel Tao" userId="5ea5c98d59b44d4b" providerId="LiveId" clId="{4CB92D24-A0B2-479B-91CF-76E0DA1F7FE7}" dt="2023-05-09T02:10:40.929" v="20772" actId="113"/>
          <ac:spMkLst>
            <pc:docMk/>
            <pc:sldMk cId="856656892" sldId="333"/>
            <ac:spMk id="6" creationId="{45E40D92-08A7-9F93-62A0-97C8631A3394}"/>
          </ac:spMkLst>
        </pc:spChg>
        <pc:spChg chg="del">
          <ac:chgData name="Scruel Tao" userId="5ea5c98d59b44d4b" providerId="LiveId" clId="{4CB92D24-A0B2-479B-91CF-76E0DA1F7FE7}" dt="2023-05-02T21:53:12.399" v="13367" actId="21"/>
          <ac:spMkLst>
            <pc:docMk/>
            <pc:sldMk cId="856656892" sldId="333"/>
            <ac:spMk id="8" creationId="{9648BF1E-FEC6-3BF5-79E1-71E17382E901}"/>
          </ac:spMkLst>
        </pc:spChg>
      </pc:sldChg>
      <pc:sldChg chg="addSp delSp modSp add del mod addAnim delAnim modAnim">
        <pc:chgData name="Scruel Tao" userId="5ea5c98d59b44d4b" providerId="LiveId" clId="{4CB92D24-A0B2-479B-91CF-76E0DA1F7FE7}" dt="2023-05-02T22:08:35.958" v="14190" actId="2696"/>
        <pc:sldMkLst>
          <pc:docMk/>
          <pc:sldMk cId="3549312306" sldId="334"/>
        </pc:sldMkLst>
        <pc:spChg chg="mod">
          <ac:chgData name="Scruel Tao" userId="5ea5c98d59b44d4b" providerId="LiveId" clId="{4CB92D24-A0B2-479B-91CF-76E0DA1F7FE7}" dt="2023-05-01T17:03:59.850" v="10088" actId="20577"/>
          <ac:spMkLst>
            <pc:docMk/>
            <pc:sldMk cId="3549312306" sldId="334"/>
            <ac:spMk id="2" creationId="{BAD162F0-2175-84E9-2387-55F669162449}"/>
          </ac:spMkLst>
        </pc:spChg>
        <pc:spChg chg="mod">
          <ac:chgData name="Scruel Tao" userId="5ea5c98d59b44d4b" providerId="LiveId" clId="{4CB92D24-A0B2-479B-91CF-76E0DA1F7FE7}" dt="2023-05-01T17:05:42.909" v="10116" actId="12"/>
          <ac:spMkLst>
            <pc:docMk/>
            <pc:sldMk cId="3549312306" sldId="334"/>
            <ac:spMk id="3" creationId="{0E2FC508-1AFD-A957-52F2-FA1DEF2A9D27}"/>
          </ac:spMkLst>
        </pc:spChg>
        <pc:spChg chg="add del mod">
          <ac:chgData name="Scruel Tao" userId="5ea5c98d59b44d4b" providerId="LiveId" clId="{4CB92D24-A0B2-479B-91CF-76E0DA1F7FE7}" dt="2023-05-02T22:06:54.587" v="14097" actId="21"/>
          <ac:spMkLst>
            <pc:docMk/>
            <pc:sldMk cId="3549312306" sldId="334"/>
            <ac:spMk id="4" creationId="{D89566DE-C19A-9DDD-EA24-070F85BCF3DE}"/>
          </ac:spMkLst>
        </pc:spChg>
      </pc:sldChg>
      <pc:sldChg chg="modSp add del mod ord modAnim">
        <pc:chgData name="Scruel Tao" userId="5ea5c98d59b44d4b" providerId="LiveId" clId="{4CB92D24-A0B2-479B-91CF-76E0DA1F7FE7}" dt="2023-05-02T22:05:39.869" v="14021" actId="2696"/>
        <pc:sldMkLst>
          <pc:docMk/>
          <pc:sldMk cId="204127454" sldId="335"/>
        </pc:sldMkLst>
        <pc:spChg chg="mod">
          <ac:chgData name="Scruel Tao" userId="5ea5c98d59b44d4b" providerId="LiveId" clId="{4CB92D24-A0B2-479B-91CF-76E0DA1F7FE7}" dt="2023-05-02T21:57:54.282" v="13601" actId="21"/>
          <ac:spMkLst>
            <pc:docMk/>
            <pc:sldMk cId="204127454" sldId="335"/>
            <ac:spMk id="2" creationId="{BAD162F0-2175-84E9-2387-55F669162449}"/>
          </ac:spMkLst>
        </pc:spChg>
        <pc:spChg chg="mod">
          <ac:chgData name="Scruel Tao" userId="5ea5c98d59b44d4b" providerId="LiveId" clId="{4CB92D24-A0B2-479B-91CF-76E0DA1F7FE7}" dt="2023-05-02T21:57:59.540" v="13603" actId="21"/>
          <ac:spMkLst>
            <pc:docMk/>
            <pc:sldMk cId="204127454" sldId="335"/>
            <ac:spMk id="3" creationId="{0E2FC508-1AFD-A957-52F2-FA1DEF2A9D27}"/>
          </ac:spMkLst>
        </pc:spChg>
        <pc:spChg chg="mod">
          <ac:chgData name="Scruel Tao" userId="5ea5c98d59b44d4b" providerId="LiveId" clId="{4CB92D24-A0B2-479B-91CF-76E0DA1F7FE7}" dt="2023-05-02T21:57:47.271" v="13599" actId="1076"/>
          <ac:spMkLst>
            <pc:docMk/>
            <pc:sldMk cId="204127454" sldId="335"/>
            <ac:spMk id="4" creationId="{D89566DE-C19A-9DDD-EA24-070F85BCF3DE}"/>
          </ac:spMkLst>
        </pc:spChg>
      </pc:sldChg>
      <pc:sldChg chg="modSp add del mod modAnim">
        <pc:chgData name="Scruel Tao" userId="5ea5c98d59b44d4b" providerId="LiveId" clId="{4CB92D24-A0B2-479B-91CF-76E0DA1F7FE7}" dt="2023-05-02T22:13:31.083" v="14388" actId="47"/>
        <pc:sldMkLst>
          <pc:docMk/>
          <pc:sldMk cId="4075547832" sldId="336"/>
        </pc:sldMkLst>
        <pc:spChg chg="mod">
          <ac:chgData name="Scruel Tao" userId="5ea5c98d59b44d4b" providerId="LiveId" clId="{4CB92D24-A0B2-479B-91CF-76E0DA1F7FE7}" dt="2023-05-01T16:02:27.671" v="7344"/>
          <ac:spMkLst>
            <pc:docMk/>
            <pc:sldMk cId="4075547832" sldId="336"/>
            <ac:spMk id="2" creationId="{BAD162F0-2175-84E9-2387-55F669162449}"/>
          </ac:spMkLst>
        </pc:spChg>
        <pc:spChg chg="mod">
          <ac:chgData name="Scruel Tao" userId="5ea5c98d59b44d4b" providerId="LiveId" clId="{4CB92D24-A0B2-479B-91CF-76E0DA1F7FE7}" dt="2023-05-01T17:06:02.758" v="10122"/>
          <ac:spMkLst>
            <pc:docMk/>
            <pc:sldMk cId="4075547832" sldId="336"/>
            <ac:spMk id="3" creationId="{0E2FC508-1AFD-A957-52F2-FA1DEF2A9D27}"/>
          </ac:spMkLst>
        </pc:spChg>
        <pc:spChg chg="mod">
          <ac:chgData name="Scruel Tao" userId="5ea5c98d59b44d4b" providerId="LiveId" clId="{4CB92D24-A0B2-479B-91CF-76E0DA1F7FE7}" dt="2023-05-02T04:35:08.769" v="10253" actId="113"/>
          <ac:spMkLst>
            <pc:docMk/>
            <pc:sldMk cId="4075547832" sldId="336"/>
            <ac:spMk id="4" creationId="{D89566DE-C19A-9DDD-EA24-070F85BCF3DE}"/>
          </ac:spMkLst>
        </pc:spChg>
      </pc:sldChg>
      <pc:sldChg chg="addSp delSp modSp add mod modTransition delAnim modAnim modNotesTx">
        <pc:chgData name="Scruel Tao" userId="5ea5c98d59b44d4b" providerId="LiveId" clId="{4CB92D24-A0B2-479B-91CF-76E0DA1F7FE7}" dt="2023-05-05T15:53:53.704" v="17049"/>
        <pc:sldMkLst>
          <pc:docMk/>
          <pc:sldMk cId="3821807000" sldId="337"/>
        </pc:sldMkLst>
        <pc:spChg chg="mod">
          <ac:chgData name="Scruel Tao" userId="5ea5c98d59b44d4b" providerId="LiveId" clId="{4CB92D24-A0B2-479B-91CF-76E0DA1F7FE7}" dt="2023-05-01T16:03:10.690" v="7353"/>
          <ac:spMkLst>
            <pc:docMk/>
            <pc:sldMk cId="3821807000" sldId="337"/>
            <ac:spMk id="2" creationId="{BAD162F0-2175-84E9-2387-55F669162449}"/>
          </ac:spMkLst>
        </pc:spChg>
        <pc:spChg chg="mod">
          <ac:chgData name="Scruel Tao" userId="5ea5c98d59b44d4b" providerId="LiveId" clId="{4CB92D24-A0B2-479B-91CF-76E0DA1F7FE7}" dt="2023-05-03T02:30:34.267" v="16470" actId="113"/>
          <ac:spMkLst>
            <pc:docMk/>
            <pc:sldMk cId="3821807000" sldId="337"/>
            <ac:spMk id="3" creationId="{0E2FC508-1AFD-A957-52F2-FA1DEF2A9D27}"/>
          </ac:spMkLst>
        </pc:spChg>
        <pc:spChg chg="del">
          <ac:chgData name="Scruel Tao" userId="5ea5c98d59b44d4b" providerId="LiveId" clId="{4CB92D24-A0B2-479B-91CF-76E0DA1F7FE7}" dt="2023-05-02T22:37:23.625" v="15096" actId="21"/>
          <ac:spMkLst>
            <pc:docMk/>
            <pc:sldMk cId="3821807000" sldId="337"/>
            <ac:spMk id="4" creationId="{D89566DE-C19A-9DDD-EA24-070F85BCF3DE}"/>
          </ac:spMkLst>
        </pc:spChg>
        <pc:spChg chg="del">
          <ac:chgData name="Scruel Tao" userId="5ea5c98d59b44d4b" providerId="LiveId" clId="{4CB92D24-A0B2-479B-91CF-76E0DA1F7FE7}" dt="2023-05-02T22:37:26.070" v="15098" actId="21"/>
          <ac:spMkLst>
            <pc:docMk/>
            <pc:sldMk cId="3821807000" sldId="337"/>
            <ac:spMk id="5" creationId="{96DCA8E1-9C28-C82F-06F8-259F93B2A3DE}"/>
          </ac:spMkLst>
        </pc:spChg>
        <pc:spChg chg="add mod">
          <ac:chgData name="Scruel Tao" userId="5ea5c98d59b44d4b" providerId="LiveId" clId="{4CB92D24-A0B2-479B-91CF-76E0DA1F7FE7}" dt="2023-05-02T22:42:18.516" v="15289" actId="207"/>
          <ac:spMkLst>
            <pc:docMk/>
            <pc:sldMk cId="3821807000" sldId="337"/>
            <ac:spMk id="6" creationId="{B2FF1F57-95A1-DACE-AA39-38B251BA572D}"/>
          </ac:spMkLst>
        </pc:spChg>
        <pc:spChg chg="del">
          <ac:chgData name="Scruel Tao" userId="5ea5c98d59b44d4b" providerId="LiveId" clId="{4CB92D24-A0B2-479B-91CF-76E0DA1F7FE7}" dt="2023-05-02T22:37:25.105" v="15097" actId="21"/>
          <ac:spMkLst>
            <pc:docMk/>
            <pc:sldMk cId="3821807000" sldId="337"/>
            <ac:spMk id="8" creationId="{9648BF1E-FEC6-3BF5-79E1-71E17382E901}"/>
          </ac:spMkLst>
        </pc:spChg>
      </pc:sldChg>
      <pc:sldChg chg="addSp delSp add del mod addAnim delAnim">
        <pc:chgData name="Scruel Tao" userId="5ea5c98d59b44d4b" providerId="LiveId" clId="{4CB92D24-A0B2-479B-91CF-76E0DA1F7FE7}" dt="2023-05-01T16:16:36.251" v="7530" actId="47"/>
        <pc:sldMkLst>
          <pc:docMk/>
          <pc:sldMk cId="887403315" sldId="338"/>
        </pc:sldMkLst>
        <pc:spChg chg="del">
          <ac:chgData name="Scruel Tao" userId="5ea5c98d59b44d4b" providerId="LiveId" clId="{4CB92D24-A0B2-479B-91CF-76E0DA1F7FE7}" dt="2023-05-01T16:13:33.364" v="7477" actId="21"/>
          <ac:spMkLst>
            <pc:docMk/>
            <pc:sldMk cId="887403315" sldId="338"/>
            <ac:spMk id="4" creationId="{D89566DE-C19A-9DDD-EA24-070F85BCF3DE}"/>
          </ac:spMkLst>
        </pc:spChg>
        <pc:spChg chg="add del">
          <ac:chgData name="Scruel Tao" userId="5ea5c98d59b44d4b" providerId="LiveId" clId="{4CB92D24-A0B2-479B-91CF-76E0DA1F7FE7}" dt="2023-05-01T16:16:31.845" v="7527" actId="21"/>
          <ac:spMkLst>
            <pc:docMk/>
            <pc:sldMk cId="887403315" sldId="338"/>
            <ac:spMk id="8" creationId="{9648BF1E-FEC6-3BF5-79E1-71E17382E901}"/>
          </ac:spMkLst>
        </pc:spChg>
      </pc:sldChg>
      <pc:sldChg chg="addSp delSp modSp add mod modTransition addAnim delAnim modAnim modNotesTx">
        <pc:chgData name="Scruel Tao" userId="5ea5c98d59b44d4b" providerId="LiveId" clId="{4CB92D24-A0B2-479B-91CF-76E0DA1F7FE7}" dt="2023-05-06T21:44:56.036" v="20178" actId="1076"/>
        <pc:sldMkLst>
          <pc:docMk/>
          <pc:sldMk cId="1355779956" sldId="339"/>
        </pc:sldMkLst>
        <pc:spChg chg="mod">
          <ac:chgData name="Scruel Tao" userId="5ea5c98d59b44d4b" providerId="LiveId" clId="{4CB92D24-A0B2-479B-91CF-76E0DA1F7FE7}" dt="2023-05-01T17:30:30.364" v="10125" actId="20577"/>
          <ac:spMkLst>
            <pc:docMk/>
            <pc:sldMk cId="1355779956" sldId="339"/>
            <ac:spMk id="3" creationId="{0E2FC508-1AFD-A957-52F2-FA1DEF2A9D27}"/>
          </ac:spMkLst>
        </pc:spChg>
        <pc:spChg chg="mod">
          <ac:chgData name="Scruel Tao" userId="5ea5c98d59b44d4b" providerId="LiveId" clId="{4CB92D24-A0B2-479B-91CF-76E0DA1F7FE7}" dt="2023-05-06T21:44:51.129" v="20176" actId="1076"/>
          <ac:spMkLst>
            <pc:docMk/>
            <pc:sldMk cId="1355779956" sldId="339"/>
            <ac:spMk id="4" creationId="{D89566DE-C19A-9DDD-EA24-070F85BCF3DE}"/>
          </ac:spMkLst>
        </pc:spChg>
        <pc:spChg chg="del mod">
          <ac:chgData name="Scruel Tao" userId="5ea5c98d59b44d4b" providerId="LiveId" clId="{4CB92D24-A0B2-479B-91CF-76E0DA1F7FE7}" dt="2023-05-01T16:24:18.998" v="7930" actId="21"/>
          <ac:spMkLst>
            <pc:docMk/>
            <pc:sldMk cId="1355779956" sldId="339"/>
            <ac:spMk id="5" creationId="{96DCA8E1-9C28-C82F-06F8-259F93B2A3DE}"/>
          </ac:spMkLst>
        </pc:spChg>
        <pc:spChg chg="add mod">
          <ac:chgData name="Scruel Tao" userId="5ea5c98d59b44d4b" providerId="LiveId" clId="{4CB92D24-A0B2-479B-91CF-76E0DA1F7FE7}" dt="2023-05-06T21:44:53.968" v="20177" actId="1076"/>
          <ac:spMkLst>
            <pc:docMk/>
            <pc:sldMk cId="1355779956" sldId="339"/>
            <ac:spMk id="6" creationId="{E2AA5B93-25D6-9836-5D64-1F41838FE7C8}"/>
          </ac:spMkLst>
        </pc:spChg>
        <pc:spChg chg="add mod">
          <ac:chgData name="Scruel Tao" userId="5ea5c98d59b44d4b" providerId="LiveId" clId="{4CB92D24-A0B2-479B-91CF-76E0DA1F7FE7}" dt="2023-05-06T21:44:56.036" v="20178" actId="1076"/>
          <ac:spMkLst>
            <pc:docMk/>
            <pc:sldMk cId="1355779956" sldId="339"/>
            <ac:spMk id="7" creationId="{211BE8C8-D5E4-38EF-B6C5-738D829FBD30}"/>
          </ac:spMkLst>
        </pc:spChg>
        <pc:spChg chg="add del mod">
          <ac:chgData name="Scruel Tao" userId="5ea5c98d59b44d4b" providerId="LiveId" clId="{4CB92D24-A0B2-479B-91CF-76E0DA1F7FE7}" dt="2023-05-01T16:16:10.223" v="7521" actId="21"/>
          <ac:spMkLst>
            <pc:docMk/>
            <pc:sldMk cId="1355779956" sldId="339"/>
            <ac:spMk id="8" creationId="{9648BF1E-FEC6-3BF5-79E1-71E17382E901}"/>
          </ac:spMkLst>
        </pc:spChg>
      </pc:sldChg>
      <pc:sldChg chg="addSp delSp modSp add mod ord modTransition delAnim modAnim modNotesTx">
        <pc:chgData name="Scruel Tao" userId="5ea5c98d59b44d4b" providerId="LiveId" clId="{4CB92D24-A0B2-479B-91CF-76E0DA1F7FE7}" dt="2023-05-27T03:56:36.860" v="20883" actId="1076"/>
        <pc:sldMkLst>
          <pc:docMk/>
          <pc:sldMk cId="2500431385" sldId="340"/>
        </pc:sldMkLst>
        <pc:spChg chg="mod">
          <ac:chgData name="Scruel Tao" userId="5ea5c98d59b44d4b" providerId="LiveId" clId="{4CB92D24-A0B2-479B-91CF-76E0DA1F7FE7}" dt="2023-05-27T03:56:31.877" v="20882" actId="20577"/>
          <ac:spMkLst>
            <pc:docMk/>
            <pc:sldMk cId="2500431385" sldId="340"/>
            <ac:spMk id="3" creationId="{0E2FC508-1AFD-A957-52F2-FA1DEF2A9D27}"/>
          </ac:spMkLst>
        </pc:spChg>
        <pc:spChg chg="del mod">
          <ac:chgData name="Scruel Tao" userId="5ea5c98d59b44d4b" providerId="LiveId" clId="{4CB92D24-A0B2-479B-91CF-76E0DA1F7FE7}" dt="2023-05-27T03:56:25.239" v="20874" actId="478"/>
          <ac:spMkLst>
            <pc:docMk/>
            <pc:sldMk cId="2500431385" sldId="340"/>
            <ac:spMk id="4" creationId="{D89566DE-C19A-9DDD-EA24-070F85BCF3DE}"/>
          </ac:spMkLst>
        </pc:spChg>
        <pc:spChg chg="del mod">
          <ac:chgData name="Scruel Tao" userId="5ea5c98d59b44d4b" providerId="LiveId" clId="{4CB92D24-A0B2-479B-91CF-76E0DA1F7FE7}" dt="2023-05-27T03:56:27.300" v="20877" actId="478"/>
          <ac:spMkLst>
            <pc:docMk/>
            <pc:sldMk cId="2500431385" sldId="340"/>
            <ac:spMk id="5" creationId="{96DCA8E1-9C28-C82F-06F8-259F93B2A3DE}"/>
          </ac:spMkLst>
        </pc:spChg>
        <pc:spChg chg="add mod">
          <ac:chgData name="Scruel Tao" userId="5ea5c98d59b44d4b" providerId="LiveId" clId="{4CB92D24-A0B2-479B-91CF-76E0DA1F7FE7}" dt="2023-05-27T03:56:36.860" v="20883" actId="1076"/>
          <ac:spMkLst>
            <pc:docMk/>
            <pc:sldMk cId="2500431385" sldId="340"/>
            <ac:spMk id="6" creationId="{659B399D-8E61-8E59-DC7A-15438F0BC43D}"/>
          </ac:spMkLst>
        </pc:spChg>
      </pc:sldChg>
      <pc:sldChg chg="delSp modSp add mod modTransition delAnim modAnim modNotesTx">
        <pc:chgData name="Scruel Tao" userId="5ea5c98d59b44d4b" providerId="LiveId" clId="{4CB92D24-A0B2-479B-91CF-76E0DA1F7FE7}" dt="2023-05-06T03:23:43.551" v="17490" actId="20577"/>
        <pc:sldMkLst>
          <pc:docMk/>
          <pc:sldMk cId="3844157172" sldId="341"/>
        </pc:sldMkLst>
        <pc:spChg chg="mod">
          <ac:chgData name="Scruel Tao" userId="5ea5c98d59b44d4b" providerId="LiveId" clId="{4CB92D24-A0B2-479B-91CF-76E0DA1F7FE7}" dt="2023-05-01T16:47:39.321" v="9657" actId="20577"/>
          <ac:spMkLst>
            <pc:docMk/>
            <pc:sldMk cId="3844157172" sldId="341"/>
            <ac:spMk id="3" creationId="{0E2FC508-1AFD-A957-52F2-FA1DEF2A9D27}"/>
          </ac:spMkLst>
        </pc:spChg>
        <pc:spChg chg="del">
          <ac:chgData name="Scruel Tao" userId="5ea5c98d59b44d4b" providerId="LiveId" clId="{4CB92D24-A0B2-479B-91CF-76E0DA1F7FE7}" dt="2023-05-01T16:37:39.013" v="9094" actId="478"/>
          <ac:spMkLst>
            <pc:docMk/>
            <pc:sldMk cId="3844157172" sldId="341"/>
            <ac:spMk id="4" creationId="{D89566DE-C19A-9DDD-EA24-070F85BCF3DE}"/>
          </ac:spMkLst>
        </pc:spChg>
        <pc:spChg chg="del">
          <ac:chgData name="Scruel Tao" userId="5ea5c98d59b44d4b" providerId="LiveId" clId="{4CB92D24-A0B2-479B-91CF-76E0DA1F7FE7}" dt="2023-05-01T16:37:41.982" v="9096" actId="478"/>
          <ac:spMkLst>
            <pc:docMk/>
            <pc:sldMk cId="3844157172" sldId="341"/>
            <ac:spMk id="5" creationId="{96DCA8E1-9C28-C82F-06F8-259F93B2A3DE}"/>
          </ac:spMkLst>
        </pc:spChg>
        <pc:spChg chg="del">
          <ac:chgData name="Scruel Tao" userId="5ea5c98d59b44d4b" providerId="LiveId" clId="{4CB92D24-A0B2-479B-91CF-76E0DA1F7FE7}" dt="2023-05-01T16:37:43.081" v="9097" actId="478"/>
          <ac:spMkLst>
            <pc:docMk/>
            <pc:sldMk cId="3844157172" sldId="341"/>
            <ac:spMk id="6" creationId="{659B399D-8E61-8E59-DC7A-15438F0BC43D}"/>
          </ac:spMkLst>
        </pc:spChg>
      </pc:sldChg>
      <pc:sldChg chg="delSp modSp add mod modTransition delAnim modNotesTx">
        <pc:chgData name="Scruel Tao" userId="5ea5c98d59b44d4b" providerId="LiveId" clId="{4CB92D24-A0B2-479B-91CF-76E0DA1F7FE7}" dt="2023-05-06T22:04:52.441" v="20402" actId="20577"/>
        <pc:sldMkLst>
          <pc:docMk/>
          <pc:sldMk cId="2236468509" sldId="342"/>
        </pc:sldMkLst>
        <pc:spChg chg="del">
          <ac:chgData name="Scruel Tao" userId="5ea5c98d59b44d4b" providerId="LiveId" clId="{4CB92D24-A0B2-479B-91CF-76E0DA1F7FE7}" dt="2023-05-02T20:29:58.861" v="10416" actId="21"/>
          <ac:spMkLst>
            <pc:docMk/>
            <pc:sldMk cId="2236468509" sldId="342"/>
            <ac:spMk id="3" creationId="{469AB264-D27A-7343-964F-DEEF1760CC5F}"/>
          </ac:spMkLst>
        </pc:spChg>
        <pc:picChg chg="mod">
          <ac:chgData name="Scruel Tao" userId="5ea5c98d59b44d4b" providerId="LiveId" clId="{4CB92D24-A0B2-479B-91CF-76E0DA1F7FE7}" dt="2023-05-02T20:43:54.309" v="10491" actId="1076"/>
          <ac:picMkLst>
            <pc:docMk/>
            <pc:sldMk cId="2236468509" sldId="342"/>
            <ac:picMk id="20" creationId="{18F701F4-689C-D15C-B65D-1B53594F8907}"/>
          </ac:picMkLst>
        </pc:picChg>
      </pc:sldChg>
      <pc:sldChg chg="add del modNotesTx">
        <pc:chgData name="Scruel Tao" userId="5ea5c98d59b44d4b" providerId="LiveId" clId="{4CB92D24-A0B2-479B-91CF-76E0DA1F7FE7}" dt="2023-05-01T16:55:59.702" v="9977" actId="47"/>
        <pc:sldMkLst>
          <pc:docMk/>
          <pc:sldMk cId="3877333993" sldId="342"/>
        </pc:sldMkLst>
      </pc:sldChg>
      <pc:sldChg chg="delSp modSp add mod modTransition delAnim modAnim">
        <pc:chgData name="Scruel Tao" userId="5ea5c98d59b44d4b" providerId="LiveId" clId="{4CB92D24-A0B2-479B-91CF-76E0DA1F7FE7}" dt="2023-05-05T15:53:53.704" v="17049"/>
        <pc:sldMkLst>
          <pc:docMk/>
          <pc:sldMk cId="4288343582" sldId="343"/>
        </pc:sldMkLst>
        <pc:spChg chg="mod">
          <ac:chgData name="Scruel Tao" userId="5ea5c98d59b44d4b" providerId="LiveId" clId="{4CB92D24-A0B2-479B-91CF-76E0DA1F7FE7}" dt="2023-05-02T21:03:50.750" v="11080" actId="20577"/>
          <ac:spMkLst>
            <pc:docMk/>
            <pc:sldMk cId="4288343582" sldId="343"/>
            <ac:spMk id="3" creationId="{0E2FC508-1AFD-A957-52F2-FA1DEF2A9D27}"/>
          </ac:spMkLst>
        </pc:spChg>
        <pc:spChg chg="mod">
          <ac:chgData name="Scruel Tao" userId="5ea5c98d59b44d4b" providerId="LiveId" clId="{4CB92D24-A0B2-479B-91CF-76E0DA1F7FE7}" dt="2023-05-04T09:50:17.549" v="16921"/>
          <ac:spMkLst>
            <pc:docMk/>
            <pc:sldMk cId="4288343582" sldId="343"/>
            <ac:spMk id="4" creationId="{D89566DE-C19A-9DDD-EA24-070F85BCF3DE}"/>
          </ac:spMkLst>
        </pc:spChg>
        <pc:spChg chg="del">
          <ac:chgData name="Scruel Tao" userId="5ea5c98d59b44d4b" providerId="LiveId" clId="{4CB92D24-A0B2-479B-91CF-76E0DA1F7FE7}" dt="2023-05-02T21:04:34.238" v="11091" actId="21"/>
          <ac:spMkLst>
            <pc:docMk/>
            <pc:sldMk cId="4288343582" sldId="343"/>
            <ac:spMk id="5" creationId="{96DCA8E1-9C28-C82F-06F8-259F93B2A3DE}"/>
          </ac:spMkLst>
        </pc:spChg>
        <pc:spChg chg="del">
          <ac:chgData name="Scruel Tao" userId="5ea5c98d59b44d4b" providerId="LiveId" clId="{4CB92D24-A0B2-479B-91CF-76E0DA1F7FE7}" dt="2023-05-02T21:04:28.678" v="11088" actId="21"/>
          <ac:spMkLst>
            <pc:docMk/>
            <pc:sldMk cId="4288343582" sldId="343"/>
            <ac:spMk id="8" creationId="{9648BF1E-FEC6-3BF5-79E1-71E17382E901}"/>
          </ac:spMkLst>
        </pc:spChg>
      </pc:sldChg>
      <pc:sldChg chg="delSp modSp add mod ord modTransition delAnim modAnim">
        <pc:chgData name="Scruel Tao" userId="5ea5c98d59b44d4b" providerId="LiveId" clId="{4CB92D24-A0B2-479B-91CF-76E0DA1F7FE7}" dt="2023-05-06T04:05:41.479" v="17591"/>
        <pc:sldMkLst>
          <pc:docMk/>
          <pc:sldMk cId="1213496550" sldId="344"/>
        </pc:sldMkLst>
        <pc:spChg chg="mod">
          <ac:chgData name="Scruel Tao" userId="5ea5c98d59b44d4b" providerId="LiveId" clId="{4CB92D24-A0B2-479B-91CF-76E0DA1F7FE7}" dt="2023-05-03T04:30:06.403" v="16652" actId="27636"/>
          <ac:spMkLst>
            <pc:docMk/>
            <pc:sldMk cId="1213496550" sldId="344"/>
            <ac:spMk id="2" creationId="{BAD162F0-2175-84E9-2387-55F669162449}"/>
          </ac:spMkLst>
        </pc:spChg>
        <pc:spChg chg="mod">
          <ac:chgData name="Scruel Tao" userId="5ea5c98d59b44d4b" providerId="LiveId" clId="{4CB92D24-A0B2-479B-91CF-76E0DA1F7FE7}" dt="2023-05-02T21:13:08.758" v="11295" actId="20577"/>
          <ac:spMkLst>
            <pc:docMk/>
            <pc:sldMk cId="1213496550" sldId="344"/>
            <ac:spMk id="3" creationId="{0E2FC508-1AFD-A957-52F2-FA1DEF2A9D27}"/>
          </ac:spMkLst>
        </pc:spChg>
        <pc:spChg chg="mod">
          <ac:chgData name="Scruel Tao" userId="5ea5c98d59b44d4b" providerId="LiveId" clId="{4CB92D24-A0B2-479B-91CF-76E0DA1F7FE7}" dt="2023-05-04T09:52:18.479" v="16933" actId="20577"/>
          <ac:spMkLst>
            <pc:docMk/>
            <pc:sldMk cId="1213496550" sldId="344"/>
            <ac:spMk id="4" creationId="{D89566DE-C19A-9DDD-EA24-070F85BCF3DE}"/>
          </ac:spMkLst>
        </pc:spChg>
        <pc:spChg chg="mod">
          <ac:chgData name="Scruel Tao" userId="5ea5c98d59b44d4b" providerId="LiveId" clId="{4CB92D24-A0B2-479B-91CF-76E0DA1F7FE7}" dt="2023-05-02T21:12:20.738" v="11276" actId="1076"/>
          <ac:spMkLst>
            <pc:docMk/>
            <pc:sldMk cId="1213496550" sldId="344"/>
            <ac:spMk id="5" creationId="{96DCA8E1-9C28-C82F-06F8-259F93B2A3DE}"/>
          </ac:spMkLst>
        </pc:spChg>
        <pc:spChg chg="del">
          <ac:chgData name="Scruel Tao" userId="5ea5c98d59b44d4b" providerId="LiveId" clId="{4CB92D24-A0B2-479B-91CF-76E0DA1F7FE7}" dt="2023-05-02T21:07:39.885" v="11128" actId="21"/>
          <ac:spMkLst>
            <pc:docMk/>
            <pc:sldMk cId="1213496550" sldId="344"/>
            <ac:spMk id="8" creationId="{9648BF1E-FEC6-3BF5-79E1-71E17382E901}"/>
          </ac:spMkLst>
        </pc:spChg>
      </pc:sldChg>
      <pc:sldChg chg="delSp modSp add mod ord modTransition delAnim">
        <pc:chgData name="Scruel Tao" userId="5ea5c98d59b44d4b" providerId="LiveId" clId="{4CB92D24-A0B2-479B-91CF-76E0DA1F7FE7}" dt="2023-05-05T15:53:53.704" v="17049"/>
        <pc:sldMkLst>
          <pc:docMk/>
          <pc:sldMk cId="8591519" sldId="345"/>
        </pc:sldMkLst>
        <pc:spChg chg="mod">
          <ac:chgData name="Scruel Tao" userId="5ea5c98d59b44d4b" providerId="LiveId" clId="{4CB92D24-A0B2-479B-91CF-76E0DA1F7FE7}" dt="2023-05-02T21:09:36.291" v="11151" actId="27636"/>
          <ac:spMkLst>
            <pc:docMk/>
            <pc:sldMk cId="8591519" sldId="345"/>
            <ac:spMk id="2" creationId="{BAD162F0-2175-84E9-2387-55F669162449}"/>
          </ac:spMkLst>
        </pc:spChg>
        <pc:spChg chg="mod">
          <ac:chgData name="Scruel Tao" userId="5ea5c98d59b44d4b" providerId="LiveId" clId="{4CB92D24-A0B2-479B-91CF-76E0DA1F7FE7}" dt="2023-05-02T21:09:53.915" v="11155" actId="403"/>
          <ac:spMkLst>
            <pc:docMk/>
            <pc:sldMk cId="8591519" sldId="345"/>
            <ac:spMk id="3" creationId="{0E2FC508-1AFD-A957-52F2-FA1DEF2A9D27}"/>
          </ac:spMkLst>
        </pc:spChg>
        <pc:spChg chg="del">
          <ac:chgData name="Scruel Tao" userId="5ea5c98d59b44d4b" providerId="LiveId" clId="{4CB92D24-A0B2-479B-91CF-76E0DA1F7FE7}" dt="2023-05-02T21:10:26.916" v="11161" actId="478"/>
          <ac:spMkLst>
            <pc:docMk/>
            <pc:sldMk cId="8591519" sldId="345"/>
            <ac:spMk id="5" creationId="{96DCA8E1-9C28-C82F-06F8-259F93B2A3DE}"/>
          </ac:spMkLst>
        </pc:spChg>
        <pc:spChg chg="mod">
          <ac:chgData name="Scruel Tao" userId="5ea5c98d59b44d4b" providerId="LiveId" clId="{4CB92D24-A0B2-479B-91CF-76E0DA1F7FE7}" dt="2023-05-02T21:10:41.558" v="11163" actId="1076"/>
          <ac:spMkLst>
            <pc:docMk/>
            <pc:sldMk cId="8591519" sldId="345"/>
            <ac:spMk id="8" creationId="{9648BF1E-FEC6-3BF5-79E1-71E17382E901}"/>
          </ac:spMkLst>
        </pc:spChg>
      </pc:sldChg>
      <pc:sldChg chg="modSp add mod modTransition modAnim modNotesTx">
        <pc:chgData name="Scruel Tao" userId="5ea5c98d59b44d4b" providerId="LiveId" clId="{4CB92D24-A0B2-479B-91CF-76E0DA1F7FE7}" dt="2023-05-05T15:53:53.704" v="17049"/>
        <pc:sldMkLst>
          <pc:docMk/>
          <pc:sldMk cId="665678912" sldId="346"/>
        </pc:sldMkLst>
        <pc:spChg chg="mod">
          <ac:chgData name="Scruel Tao" userId="5ea5c98d59b44d4b" providerId="LiveId" clId="{4CB92D24-A0B2-479B-91CF-76E0DA1F7FE7}" dt="2023-05-04T09:49:16.785" v="16912" actId="14100"/>
          <ac:spMkLst>
            <pc:docMk/>
            <pc:sldMk cId="665678912" sldId="346"/>
            <ac:spMk id="4" creationId="{D89566DE-C19A-9DDD-EA24-070F85BCF3DE}"/>
          </ac:spMkLst>
        </pc:spChg>
      </pc:sldChg>
      <pc:sldChg chg="modSp add mod modTransition modAnim modNotesTx">
        <pc:chgData name="Scruel Tao" userId="5ea5c98d59b44d4b" providerId="LiveId" clId="{4CB92D24-A0B2-479B-91CF-76E0DA1F7FE7}" dt="2023-05-09T03:37:22.833" v="20774" actId="947"/>
        <pc:sldMkLst>
          <pc:docMk/>
          <pc:sldMk cId="1682289537" sldId="347"/>
        </pc:sldMkLst>
        <pc:spChg chg="mod">
          <ac:chgData name="Scruel Tao" userId="5ea5c98d59b44d4b" providerId="LiveId" clId="{4CB92D24-A0B2-479B-91CF-76E0DA1F7FE7}" dt="2023-05-09T03:37:22.833" v="20774" actId="947"/>
          <ac:spMkLst>
            <pc:docMk/>
            <pc:sldMk cId="1682289537" sldId="347"/>
            <ac:spMk id="3" creationId="{0E2FC508-1AFD-A957-52F2-FA1DEF2A9D27}"/>
          </ac:spMkLst>
        </pc:spChg>
        <pc:spChg chg="mod">
          <ac:chgData name="Scruel Tao" userId="5ea5c98d59b44d4b" providerId="LiveId" clId="{4CB92D24-A0B2-479B-91CF-76E0DA1F7FE7}" dt="2023-05-04T09:51:18.091" v="16924"/>
          <ac:spMkLst>
            <pc:docMk/>
            <pc:sldMk cId="1682289537" sldId="347"/>
            <ac:spMk id="4" creationId="{D89566DE-C19A-9DDD-EA24-070F85BCF3DE}"/>
          </ac:spMkLst>
        </pc:spChg>
      </pc:sldChg>
      <pc:sldChg chg="modSp add mod modTransition modAnim">
        <pc:chgData name="Scruel Tao" userId="5ea5c98d59b44d4b" providerId="LiveId" clId="{4CB92D24-A0B2-479B-91CF-76E0DA1F7FE7}" dt="2023-05-07T06:08:20.100" v="20467" actId="13926"/>
        <pc:sldMkLst>
          <pc:docMk/>
          <pc:sldMk cId="3999300593" sldId="348"/>
        </pc:sldMkLst>
        <pc:spChg chg="mod">
          <ac:chgData name="Scruel Tao" userId="5ea5c98d59b44d4b" providerId="LiveId" clId="{4CB92D24-A0B2-479B-91CF-76E0DA1F7FE7}" dt="2023-05-04T09:49:50.740" v="16916" actId="207"/>
          <ac:spMkLst>
            <pc:docMk/>
            <pc:sldMk cId="3999300593" sldId="348"/>
            <ac:spMk id="4" creationId="{D89566DE-C19A-9DDD-EA24-070F85BCF3DE}"/>
          </ac:spMkLst>
        </pc:spChg>
        <pc:spChg chg="mod">
          <ac:chgData name="Scruel Tao" userId="5ea5c98d59b44d4b" providerId="LiveId" clId="{4CB92D24-A0B2-479B-91CF-76E0DA1F7FE7}" dt="2023-05-04T09:49:31.854" v="16913" actId="1076"/>
          <ac:spMkLst>
            <pc:docMk/>
            <pc:sldMk cId="3999300593" sldId="348"/>
            <ac:spMk id="5" creationId="{96DCA8E1-9C28-C82F-06F8-259F93B2A3DE}"/>
          </ac:spMkLst>
        </pc:spChg>
        <pc:spChg chg="mod">
          <ac:chgData name="Scruel Tao" userId="5ea5c98d59b44d4b" providerId="LiveId" clId="{4CB92D24-A0B2-479B-91CF-76E0DA1F7FE7}" dt="2023-05-07T06:08:20.100" v="20467" actId="13926"/>
          <ac:spMkLst>
            <pc:docMk/>
            <pc:sldMk cId="3999300593" sldId="348"/>
            <ac:spMk id="8" creationId="{9648BF1E-FEC6-3BF5-79E1-71E17382E901}"/>
          </ac:spMkLst>
        </pc:spChg>
      </pc:sldChg>
      <pc:sldChg chg="addSp delSp modSp add mod modTransition delAnim modAnim modNotesTx">
        <pc:chgData name="Scruel Tao" userId="5ea5c98d59b44d4b" providerId="LiveId" clId="{4CB92D24-A0B2-479B-91CF-76E0DA1F7FE7}" dt="2023-05-06T04:05:55.091" v="17593"/>
        <pc:sldMkLst>
          <pc:docMk/>
          <pc:sldMk cId="754924402" sldId="349"/>
        </pc:sldMkLst>
        <pc:spChg chg="mod">
          <ac:chgData name="Scruel Tao" userId="5ea5c98d59b44d4b" providerId="LiveId" clId="{4CB92D24-A0B2-479B-91CF-76E0DA1F7FE7}" dt="2023-05-03T15:07:22.733" v="16838" actId="13926"/>
          <ac:spMkLst>
            <pc:docMk/>
            <pc:sldMk cId="754924402" sldId="349"/>
            <ac:spMk id="3" creationId="{0E2FC508-1AFD-A957-52F2-FA1DEF2A9D27}"/>
          </ac:spMkLst>
        </pc:spChg>
        <pc:spChg chg="del">
          <ac:chgData name="Scruel Tao" userId="5ea5c98d59b44d4b" providerId="LiveId" clId="{4CB92D24-A0B2-479B-91CF-76E0DA1F7FE7}" dt="2023-05-02T21:40:38.442" v="12560" actId="21"/>
          <ac:spMkLst>
            <pc:docMk/>
            <pc:sldMk cId="754924402" sldId="349"/>
            <ac:spMk id="4" creationId="{D89566DE-C19A-9DDD-EA24-070F85BCF3DE}"/>
          </ac:spMkLst>
        </pc:spChg>
        <pc:spChg chg="mod">
          <ac:chgData name="Scruel Tao" userId="5ea5c98d59b44d4b" providerId="LiveId" clId="{4CB92D24-A0B2-479B-91CF-76E0DA1F7FE7}" dt="2023-05-02T21:41:14.352" v="12574" actId="1076"/>
          <ac:spMkLst>
            <pc:docMk/>
            <pc:sldMk cId="754924402" sldId="349"/>
            <ac:spMk id="5" creationId="{96DCA8E1-9C28-C82F-06F8-259F93B2A3DE}"/>
          </ac:spMkLst>
        </pc:spChg>
        <pc:spChg chg="add mod">
          <ac:chgData name="Scruel Tao" userId="5ea5c98d59b44d4b" providerId="LiveId" clId="{4CB92D24-A0B2-479B-91CF-76E0DA1F7FE7}" dt="2023-05-04T09:51:43.851" v="16927" actId="255"/>
          <ac:spMkLst>
            <pc:docMk/>
            <pc:sldMk cId="754924402" sldId="349"/>
            <ac:spMk id="6" creationId="{7EF94281-6924-B953-DD82-2AFE11336B49}"/>
          </ac:spMkLst>
        </pc:spChg>
        <pc:spChg chg="del">
          <ac:chgData name="Scruel Tao" userId="5ea5c98d59b44d4b" providerId="LiveId" clId="{4CB92D24-A0B2-479B-91CF-76E0DA1F7FE7}" dt="2023-05-02T21:40:39.394" v="12561" actId="21"/>
          <ac:spMkLst>
            <pc:docMk/>
            <pc:sldMk cId="754924402" sldId="349"/>
            <ac:spMk id="8" creationId="{9648BF1E-FEC6-3BF5-79E1-71E17382E901}"/>
          </ac:spMkLst>
        </pc:spChg>
      </pc:sldChg>
      <pc:sldChg chg="addSp delSp modSp add mod modTransition delAnim">
        <pc:chgData name="Scruel Tao" userId="5ea5c98d59b44d4b" providerId="LiveId" clId="{4CB92D24-A0B2-479B-91CF-76E0DA1F7FE7}" dt="2023-05-05T15:53:53.704" v="17049"/>
        <pc:sldMkLst>
          <pc:docMk/>
          <pc:sldMk cId="201062373" sldId="350"/>
        </pc:sldMkLst>
        <pc:spChg chg="mod">
          <ac:chgData name="Scruel Tao" userId="5ea5c98d59b44d4b" providerId="LiveId" clId="{4CB92D24-A0B2-479B-91CF-76E0DA1F7FE7}" dt="2023-05-04T09:52:28.172" v="16943"/>
          <ac:spMkLst>
            <pc:docMk/>
            <pc:sldMk cId="201062373" sldId="350"/>
            <ac:spMk id="3" creationId="{0E2FC508-1AFD-A957-52F2-FA1DEF2A9D27}"/>
          </ac:spMkLst>
        </pc:spChg>
        <pc:spChg chg="del">
          <ac:chgData name="Scruel Tao" userId="5ea5c98d59b44d4b" providerId="LiveId" clId="{4CB92D24-A0B2-479B-91CF-76E0DA1F7FE7}" dt="2023-05-02T21:36:20.160" v="12342" actId="21"/>
          <ac:spMkLst>
            <pc:docMk/>
            <pc:sldMk cId="201062373" sldId="350"/>
            <ac:spMk id="5" creationId="{96DCA8E1-9C28-C82F-06F8-259F93B2A3DE}"/>
          </ac:spMkLst>
        </pc:spChg>
        <pc:spChg chg="add del">
          <ac:chgData name="Scruel Tao" userId="5ea5c98d59b44d4b" providerId="LiveId" clId="{4CB92D24-A0B2-479B-91CF-76E0DA1F7FE7}" dt="2023-05-02T21:37:23.051" v="12377" actId="22"/>
          <ac:spMkLst>
            <pc:docMk/>
            <pc:sldMk cId="201062373" sldId="350"/>
            <ac:spMk id="6" creationId="{239EDEAF-819B-F4FF-D38E-D5ED1D403F73}"/>
          </ac:spMkLst>
        </pc:spChg>
        <pc:spChg chg="add mod">
          <ac:chgData name="Scruel Tao" userId="5ea5c98d59b44d4b" providerId="LiveId" clId="{4CB92D24-A0B2-479B-91CF-76E0DA1F7FE7}" dt="2023-05-04T09:52:23.275" v="16940" actId="20577"/>
          <ac:spMkLst>
            <pc:docMk/>
            <pc:sldMk cId="201062373" sldId="350"/>
            <ac:spMk id="7" creationId="{341EEBE3-844F-5F74-A651-390352848297}"/>
          </ac:spMkLst>
        </pc:spChg>
        <pc:picChg chg="add mod">
          <ac:chgData name="Scruel Tao" userId="5ea5c98d59b44d4b" providerId="LiveId" clId="{4CB92D24-A0B2-479B-91CF-76E0DA1F7FE7}" dt="2023-05-02T21:40:19.691" v="12558" actId="1076"/>
          <ac:picMkLst>
            <pc:docMk/>
            <pc:sldMk cId="201062373" sldId="350"/>
            <ac:picMk id="9" creationId="{853CBEDE-F41F-6598-3477-03CFC997E799}"/>
          </ac:picMkLst>
        </pc:picChg>
        <pc:picChg chg="del">
          <ac:chgData name="Scruel Tao" userId="5ea5c98d59b44d4b" providerId="LiveId" clId="{4CB92D24-A0B2-479B-91CF-76E0DA1F7FE7}" dt="2023-05-02T21:36:18.965" v="12341" actId="21"/>
          <ac:picMkLst>
            <pc:docMk/>
            <pc:sldMk cId="201062373" sldId="350"/>
            <ac:picMk id="10" creationId="{2E3E3CC4-4508-3EDF-EC67-C64A5ACCB2C5}"/>
          </ac:picMkLst>
        </pc:picChg>
      </pc:sldChg>
      <pc:sldChg chg="modSp add mod modTransition modAnim">
        <pc:chgData name="Scruel Tao" userId="5ea5c98d59b44d4b" providerId="LiveId" clId="{4CB92D24-A0B2-479B-91CF-76E0DA1F7FE7}" dt="2023-05-05T16:08:13.857" v="17094"/>
        <pc:sldMkLst>
          <pc:docMk/>
          <pc:sldMk cId="410740563" sldId="351"/>
        </pc:sldMkLst>
        <pc:spChg chg="mod">
          <ac:chgData name="Scruel Tao" userId="5ea5c98d59b44d4b" providerId="LiveId" clId="{4CB92D24-A0B2-479B-91CF-76E0DA1F7FE7}" dt="2023-05-03T15:07:33.660" v="16841" actId="13926"/>
          <ac:spMkLst>
            <pc:docMk/>
            <pc:sldMk cId="410740563" sldId="351"/>
            <ac:spMk id="3" creationId="{0E2FC508-1AFD-A957-52F2-FA1DEF2A9D27}"/>
          </ac:spMkLst>
        </pc:spChg>
        <pc:spChg chg="mod">
          <ac:chgData name="Scruel Tao" userId="5ea5c98d59b44d4b" providerId="LiveId" clId="{4CB92D24-A0B2-479B-91CF-76E0DA1F7FE7}" dt="2023-05-02T21:43:35.774" v="12716" actId="1076"/>
          <ac:spMkLst>
            <pc:docMk/>
            <pc:sldMk cId="410740563" sldId="351"/>
            <ac:spMk id="5" creationId="{96DCA8E1-9C28-C82F-06F8-259F93B2A3DE}"/>
          </ac:spMkLst>
        </pc:spChg>
        <pc:spChg chg="mod">
          <ac:chgData name="Scruel Tao" userId="5ea5c98d59b44d4b" providerId="LiveId" clId="{4CB92D24-A0B2-479B-91CF-76E0DA1F7FE7}" dt="2023-05-04T09:51:49.976" v="16928" actId="255"/>
          <ac:spMkLst>
            <pc:docMk/>
            <pc:sldMk cId="410740563" sldId="351"/>
            <ac:spMk id="6" creationId="{7EF94281-6924-B953-DD82-2AFE11336B49}"/>
          </ac:spMkLst>
        </pc:spChg>
      </pc:sldChg>
      <pc:sldChg chg="add del">
        <pc:chgData name="Scruel Tao" userId="5ea5c98d59b44d4b" providerId="LiveId" clId="{4CB92D24-A0B2-479B-91CF-76E0DA1F7FE7}" dt="2023-05-02T21:36:27.645" v="12345" actId="2696"/>
        <pc:sldMkLst>
          <pc:docMk/>
          <pc:sldMk cId="2383150021" sldId="351"/>
        </pc:sldMkLst>
      </pc:sldChg>
      <pc:sldChg chg="delSp modSp add mod ord modTransition delAnim">
        <pc:chgData name="Scruel Tao" userId="5ea5c98d59b44d4b" providerId="LiveId" clId="{4CB92D24-A0B2-479B-91CF-76E0DA1F7FE7}" dt="2023-05-05T15:53:53.704" v="17049"/>
        <pc:sldMkLst>
          <pc:docMk/>
          <pc:sldMk cId="466727293" sldId="352"/>
        </pc:sldMkLst>
        <pc:spChg chg="mod">
          <ac:chgData name="Scruel Tao" userId="5ea5c98d59b44d4b" providerId="LiveId" clId="{4CB92D24-A0B2-479B-91CF-76E0DA1F7FE7}" dt="2023-05-02T21:44:03.753" v="12727" actId="27636"/>
          <ac:spMkLst>
            <pc:docMk/>
            <pc:sldMk cId="466727293" sldId="352"/>
            <ac:spMk id="2" creationId="{BAD162F0-2175-84E9-2387-55F669162449}"/>
          </ac:spMkLst>
        </pc:spChg>
        <pc:spChg chg="mod">
          <ac:chgData name="Scruel Tao" userId="5ea5c98d59b44d4b" providerId="LiveId" clId="{4CB92D24-A0B2-479B-91CF-76E0DA1F7FE7}" dt="2023-05-02T21:44:48.301" v="12780" actId="20577"/>
          <ac:spMkLst>
            <pc:docMk/>
            <pc:sldMk cId="466727293" sldId="352"/>
            <ac:spMk id="3" creationId="{0E2FC508-1AFD-A957-52F2-FA1DEF2A9D27}"/>
          </ac:spMkLst>
        </pc:spChg>
        <pc:spChg chg="del">
          <ac:chgData name="Scruel Tao" userId="5ea5c98d59b44d4b" providerId="LiveId" clId="{4CB92D24-A0B2-479B-91CF-76E0DA1F7FE7}" dt="2023-05-03T03:39:25.738" v="16543" actId="21"/>
          <ac:spMkLst>
            <pc:docMk/>
            <pc:sldMk cId="466727293" sldId="352"/>
            <ac:spMk id="5" creationId="{96DCA8E1-9C28-C82F-06F8-259F93B2A3DE}"/>
          </ac:spMkLst>
        </pc:spChg>
      </pc:sldChg>
      <pc:sldChg chg="delSp modSp add mod modTransition delAnim modAnim">
        <pc:chgData name="Scruel Tao" userId="5ea5c98d59b44d4b" providerId="LiveId" clId="{4CB92D24-A0B2-479B-91CF-76E0DA1F7FE7}" dt="2023-05-05T15:53:53.704" v="17049"/>
        <pc:sldMkLst>
          <pc:docMk/>
          <pc:sldMk cId="3762463265" sldId="353"/>
        </pc:sldMkLst>
        <pc:spChg chg="mod">
          <ac:chgData name="Scruel Tao" userId="5ea5c98d59b44d4b" providerId="LiveId" clId="{4CB92D24-A0B2-479B-91CF-76E0DA1F7FE7}" dt="2023-05-03T15:55:27.076" v="16853" actId="20577"/>
          <ac:spMkLst>
            <pc:docMk/>
            <pc:sldMk cId="3762463265" sldId="353"/>
            <ac:spMk id="3" creationId="{0E2FC508-1AFD-A957-52F2-FA1DEF2A9D27}"/>
          </ac:spMkLst>
        </pc:spChg>
        <pc:spChg chg="del">
          <ac:chgData name="Scruel Tao" userId="5ea5c98d59b44d4b" providerId="LiveId" clId="{4CB92D24-A0B2-479B-91CF-76E0DA1F7FE7}" dt="2023-05-02T21:46:54.102" v="12857" actId="21"/>
          <ac:spMkLst>
            <pc:docMk/>
            <pc:sldMk cId="3762463265" sldId="353"/>
            <ac:spMk id="5" creationId="{96DCA8E1-9C28-C82F-06F8-259F93B2A3DE}"/>
          </ac:spMkLst>
        </pc:spChg>
        <pc:spChg chg="mod">
          <ac:chgData name="Scruel Tao" userId="5ea5c98d59b44d4b" providerId="LiveId" clId="{4CB92D24-A0B2-479B-91CF-76E0DA1F7FE7}" dt="2023-05-03T15:55:25.057" v="16852" actId="1076"/>
          <ac:spMkLst>
            <pc:docMk/>
            <pc:sldMk cId="3762463265" sldId="353"/>
            <ac:spMk id="6" creationId="{7EF94281-6924-B953-DD82-2AFE11336B49}"/>
          </ac:spMkLst>
        </pc:spChg>
      </pc:sldChg>
      <pc:sldChg chg="modSp add del mod modAnim">
        <pc:chgData name="Scruel Tao" userId="5ea5c98d59b44d4b" providerId="LiveId" clId="{4CB92D24-A0B2-479B-91CF-76E0DA1F7FE7}" dt="2023-05-02T22:05:38.887" v="14020" actId="2696"/>
        <pc:sldMkLst>
          <pc:docMk/>
          <pc:sldMk cId="2043045131" sldId="354"/>
        </pc:sldMkLst>
        <pc:spChg chg="mod">
          <ac:chgData name="Scruel Tao" userId="5ea5c98d59b44d4b" providerId="LiveId" clId="{4CB92D24-A0B2-479B-91CF-76E0DA1F7FE7}" dt="2023-05-02T21:59:19.074" v="13627" actId="21"/>
          <ac:spMkLst>
            <pc:docMk/>
            <pc:sldMk cId="2043045131" sldId="354"/>
            <ac:spMk id="2" creationId="{BAD162F0-2175-84E9-2387-55F669162449}"/>
          </ac:spMkLst>
        </pc:spChg>
        <pc:spChg chg="mod">
          <ac:chgData name="Scruel Tao" userId="5ea5c98d59b44d4b" providerId="LiveId" clId="{4CB92D24-A0B2-479B-91CF-76E0DA1F7FE7}" dt="2023-05-02T21:58:11.348" v="13612" actId="113"/>
          <ac:spMkLst>
            <pc:docMk/>
            <pc:sldMk cId="2043045131" sldId="354"/>
            <ac:spMk id="3" creationId="{0E2FC508-1AFD-A957-52F2-FA1DEF2A9D27}"/>
          </ac:spMkLst>
        </pc:spChg>
        <pc:spChg chg="mod">
          <ac:chgData name="Scruel Tao" userId="5ea5c98d59b44d4b" providerId="LiveId" clId="{4CB92D24-A0B2-479B-91CF-76E0DA1F7FE7}" dt="2023-05-02T21:58:36.836" v="13619" actId="1076"/>
          <ac:spMkLst>
            <pc:docMk/>
            <pc:sldMk cId="2043045131" sldId="354"/>
            <ac:spMk id="6" creationId="{45E40D92-08A7-9F93-62A0-97C8631A3394}"/>
          </ac:spMkLst>
        </pc:spChg>
      </pc:sldChg>
      <pc:sldChg chg="modSp add mod modTransition modAnim modNotesTx">
        <pc:chgData name="Scruel Tao" userId="5ea5c98d59b44d4b" providerId="LiveId" clId="{4CB92D24-A0B2-479B-91CF-76E0DA1F7FE7}" dt="2023-05-09T03:43:05.150" v="20779" actId="404"/>
        <pc:sldMkLst>
          <pc:docMk/>
          <pc:sldMk cId="3275558073" sldId="355"/>
        </pc:sldMkLst>
        <pc:spChg chg="mod">
          <ac:chgData name="Scruel Tao" userId="5ea5c98d59b44d4b" providerId="LiveId" clId="{4CB92D24-A0B2-479B-91CF-76E0DA1F7FE7}" dt="2023-05-02T21:59:20.455" v="13628"/>
          <ac:spMkLst>
            <pc:docMk/>
            <pc:sldMk cId="3275558073" sldId="355"/>
            <ac:spMk id="2" creationId="{BAD162F0-2175-84E9-2387-55F669162449}"/>
          </ac:spMkLst>
        </pc:spChg>
        <pc:spChg chg="mod">
          <ac:chgData name="Scruel Tao" userId="5ea5c98d59b44d4b" providerId="LiveId" clId="{4CB92D24-A0B2-479B-91CF-76E0DA1F7FE7}" dt="2023-05-09T03:43:05.150" v="20779" actId="404"/>
          <ac:spMkLst>
            <pc:docMk/>
            <pc:sldMk cId="3275558073" sldId="355"/>
            <ac:spMk id="3" creationId="{0E2FC508-1AFD-A957-52F2-FA1DEF2A9D27}"/>
          </ac:spMkLst>
        </pc:spChg>
        <pc:spChg chg="mod">
          <ac:chgData name="Scruel Tao" userId="5ea5c98d59b44d4b" providerId="LiveId" clId="{4CB92D24-A0B2-479B-91CF-76E0DA1F7FE7}" dt="2023-05-09T02:10:38.812" v="20771" actId="113"/>
          <ac:spMkLst>
            <pc:docMk/>
            <pc:sldMk cId="3275558073" sldId="355"/>
            <ac:spMk id="6" creationId="{45E40D92-08A7-9F93-62A0-97C8631A3394}"/>
          </ac:spMkLst>
        </pc:spChg>
      </pc:sldChg>
      <pc:sldChg chg="modSp add mod modTransition modAnim modNotesTx">
        <pc:chgData name="Scruel Tao" userId="5ea5c98d59b44d4b" providerId="LiveId" clId="{4CB92D24-A0B2-479B-91CF-76E0DA1F7FE7}" dt="2023-05-09T03:43:07.366" v="20780" actId="404"/>
        <pc:sldMkLst>
          <pc:docMk/>
          <pc:sldMk cId="3781111676" sldId="356"/>
        </pc:sldMkLst>
        <pc:spChg chg="mod">
          <ac:chgData name="Scruel Tao" userId="5ea5c98d59b44d4b" providerId="LiveId" clId="{4CB92D24-A0B2-479B-91CF-76E0DA1F7FE7}" dt="2023-05-02T22:05:45.775" v="14023"/>
          <ac:spMkLst>
            <pc:docMk/>
            <pc:sldMk cId="3781111676" sldId="356"/>
            <ac:spMk id="2" creationId="{BAD162F0-2175-84E9-2387-55F669162449}"/>
          </ac:spMkLst>
        </pc:spChg>
        <pc:spChg chg="mod">
          <ac:chgData name="Scruel Tao" userId="5ea5c98d59b44d4b" providerId="LiveId" clId="{4CB92D24-A0B2-479B-91CF-76E0DA1F7FE7}" dt="2023-05-09T03:43:07.366" v="20780" actId="404"/>
          <ac:spMkLst>
            <pc:docMk/>
            <pc:sldMk cId="3781111676" sldId="356"/>
            <ac:spMk id="3" creationId="{0E2FC508-1AFD-A957-52F2-FA1DEF2A9D27}"/>
          </ac:spMkLst>
        </pc:spChg>
        <pc:spChg chg="mod">
          <ac:chgData name="Scruel Tao" userId="5ea5c98d59b44d4b" providerId="LiveId" clId="{4CB92D24-A0B2-479B-91CF-76E0DA1F7FE7}" dt="2023-05-02T22:08:04.649" v="14189" actId="1076"/>
          <ac:spMkLst>
            <pc:docMk/>
            <pc:sldMk cId="3781111676" sldId="356"/>
            <ac:spMk id="6" creationId="{45E40D92-08A7-9F93-62A0-97C8631A3394}"/>
          </ac:spMkLst>
        </pc:spChg>
      </pc:sldChg>
      <pc:sldChg chg="modSp add mod modTransition modAnim modNotesTx">
        <pc:chgData name="Scruel Tao" userId="5ea5c98d59b44d4b" providerId="LiveId" clId="{4CB92D24-A0B2-479B-91CF-76E0DA1F7FE7}" dt="2023-05-09T03:43:10.383" v="20781" actId="404"/>
        <pc:sldMkLst>
          <pc:docMk/>
          <pc:sldMk cId="4099962966" sldId="357"/>
        </pc:sldMkLst>
        <pc:spChg chg="mod">
          <ac:chgData name="Scruel Tao" userId="5ea5c98d59b44d4b" providerId="LiveId" clId="{4CB92D24-A0B2-479B-91CF-76E0DA1F7FE7}" dt="2023-05-09T03:43:10.383" v="20781" actId="404"/>
          <ac:spMkLst>
            <pc:docMk/>
            <pc:sldMk cId="4099962966" sldId="357"/>
            <ac:spMk id="3" creationId="{0E2FC508-1AFD-A957-52F2-FA1DEF2A9D27}"/>
          </ac:spMkLst>
        </pc:spChg>
        <pc:spChg chg="mod">
          <ac:chgData name="Scruel Tao" userId="5ea5c98d59b44d4b" providerId="LiveId" clId="{4CB92D24-A0B2-479B-91CF-76E0DA1F7FE7}" dt="2023-05-02T22:35:18.631" v="14798" actId="14100"/>
          <ac:spMkLst>
            <pc:docMk/>
            <pc:sldMk cId="4099962966" sldId="357"/>
            <ac:spMk id="6" creationId="{45E40D92-08A7-9F93-62A0-97C8631A3394}"/>
          </ac:spMkLst>
        </pc:spChg>
      </pc:sldChg>
      <pc:sldChg chg="delSp modSp add mod modTransition delAnim modAnim modNotesTx">
        <pc:chgData name="Scruel Tao" userId="5ea5c98d59b44d4b" providerId="LiveId" clId="{4CB92D24-A0B2-479B-91CF-76E0DA1F7FE7}" dt="2023-05-09T03:57:15.264" v="20849" actId="20577"/>
        <pc:sldMkLst>
          <pc:docMk/>
          <pc:sldMk cId="1052114616" sldId="358"/>
        </pc:sldMkLst>
        <pc:spChg chg="mod">
          <ac:chgData name="Scruel Tao" userId="5ea5c98d59b44d4b" providerId="LiveId" clId="{4CB92D24-A0B2-479B-91CF-76E0DA1F7FE7}" dt="2023-05-09T03:57:15.264" v="20849" actId="20577"/>
          <ac:spMkLst>
            <pc:docMk/>
            <pc:sldMk cId="1052114616" sldId="358"/>
            <ac:spMk id="3" creationId="{0E2FC508-1AFD-A957-52F2-FA1DEF2A9D27}"/>
          </ac:spMkLst>
        </pc:spChg>
        <pc:spChg chg="del">
          <ac:chgData name="Scruel Tao" userId="5ea5c98d59b44d4b" providerId="LiveId" clId="{4CB92D24-A0B2-479B-91CF-76E0DA1F7FE7}" dt="2023-05-02T22:35:03.840" v="14796" actId="21"/>
          <ac:spMkLst>
            <pc:docMk/>
            <pc:sldMk cId="1052114616" sldId="358"/>
            <ac:spMk id="6" creationId="{45E40D92-08A7-9F93-62A0-97C8631A3394}"/>
          </ac:spMkLst>
        </pc:spChg>
      </pc:sldChg>
      <pc:sldChg chg="addSp delSp modSp add mod modTransition delAnim modAnim modNotesTx">
        <pc:chgData name="Scruel Tao" userId="5ea5c98d59b44d4b" providerId="LiveId" clId="{4CB92D24-A0B2-479B-91CF-76E0DA1F7FE7}" dt="2023-05-05T15:53:53.704" v="17049"/>
        <pc:sldMkLst>
          <pc:docMk/>
          <pc:sldMk cId="2459476488" sldId="359"/>
        </pc:sldMkLst>
        <pc:spChg chg="mod">
          <ac:chgData name="Scruel Tao" userId="5ea5c98d59b44d4b" providerId="LiveId" clId="{4CB92D24-A0B2-479B-91CF-76E0DA1F7FE7}" dt="2023-05-03T03:44:29.101" v="16617" actId="5793"/>
          <ac:spMkLst>
            <pc:docMk/>
            <pc:sldMk cId="2459476488" sldId="359"/>
            <ac:spMk id="3" creationId="{0E2FC508-1AFD-A957-52F2-FA1DEF2A9D27}"/>
          </ac:spMkLst>
        </pc:spChg>
        <pc:spChg chg="add mod">
          <ac:chgData name="Scruel Tao" userId="5ea5c98d59b44d4b" providerId="LiveId" clId="{4CB92D24-A0B2-479B-91CF-76E0DA1F7FE7}" dt="2023-05-02T22:53:34.542" v="16215" actId="113"/>
          <ac:spMkLst>
            <pc:docMk/>
            <pc:sldMk cId="2459476488" sldId="359"/>
            <ac:spMk id="4" creationId="{9FDECA3C-975A-DD04-134F-9955F3D429F1}"/>
          </ac:spMkLst>
        </pc:spChg>
        <pc:spChg chg="del">
          <ac:chgData name="Scruel Tao" userId="5ea5c98d59b44d4b" providerId="LiveId" clId="{4CB92D24-A0B2-479B-91CF-76E0DA1F7FE7}" dt="2023-05-02T22:42:36.319" v="15291" actId="21"/>
          <ac:spMkLst>
            <pc:docMk/>
            <pc:sldMk cId="2459476488" sldId="359"/>
            <ac:spMk id="6" creationId="{B2FF1F57-95A1-DACE-AA39-38B251BA572D}"/>
          </ac:spMkLst>
        </pc:spChg>
      </pc:sldChg>
      <pc:sldChg chg="delSp modSp add mod modTransition delAnim modAnim">
        <pc:chgData name="Scruel Tao" userId="5ea5c98d59b44d4b" providerId="LiveId" clId="{4CB92D24-A0B2-479B-91CF-76E0DA1F7FE7}" dt="2023-05-05T15:53:53.704" v="17049"/>
        <pc:sldMkLst>
          <pc:docMk/>
          <pc:sldMk cId="2813906706" sldId="360"/>
        </pc:sldMkLst>
        <pc:spChg chg="mod">
          <ac:chgData name="Scruel Tao" userId="5ea5c98d59b44d4b" providerId="LiveId" clId="{4CB92D24-A0B2-479B-91CF-76E0DA1F7FE7}" dt="2023-05-03T04:33:00.736" v="16757" actId="207"/>
          <ac:spMkLst>
            <pc:docMk/>
            <pc:sldMk cId="2813906706" sldId="360"/>
            <ac:spMk id="3" creationId="{0E2FC508-1AFD-A957-52F2-FA1DEF2A9D27}"/>
          </ac:spMkLst>
        </pc:spChg>
        <pc:spChg chg="del">
          <ac:chgData name="Scruel Tao" userId="5ea5c98d59b44d4b" providerId="LiveId" clId="{4CB92D24-A0B2-479B-91CF-76E0DA1F7FE7}" dt="2023-05-02T22:53:24.301" v="16212" actId="21"/>
          <ac:spMkLst>
            <pc:docMk/>
            <pc:sldMk cId="2813906706" sldId="360"/>
            <ac:spMk id="4" creationId="{9FDECA3C-975A-DD04-134F-9955F3D429F1}"/>
          </ac:spMkLst>
        </pc:spChg>
      </pc:sldChg>
      <pc:sldChg chg="delSp modSp add mod modTransition delAnim">
        <pc:chgData name="Scruel Tao" userId="5ea5c98d59b44d4b" providerId="LiveId" clId="{4CB92D24-A0B2-479B-91CF-76E0DA1F7FE7}" dt="2023-05-07T06:07:59.876" v="20465" actId="1035"/>
        <pc:sldMkLst>
          <pc:docMk/>
          <pc:sldMk cId="676318564" sldId="361"/>
        </pc:sldMkLst>
        <pc:spChg chg="del">
          <ac:chgData name="Scruel Tao" userId="5ea5c98d59b44d4b" providerId="LiveId" clId="{4CB92D24-A0B2-479B-91CF-76E0DA1F7FE7}" dt="2023-05-03T15:05:19.672" v="16831" actId="21"/>
          <ac:spMkLst>
            <pc:docMk/>
            <pc:sldMk cId="676318564" sldId="361"/>
            <ac:spMk id="4" creationId="{D89566DE-C19A-9DDD-EA24-070F85BCF3DE}"/>
          </ac:spMkLst>
        </pc:spChg>
        <pc:spChg chg="mod">
          <ac:chgData name="Scruel Tao" userId="5ea5c98d59b44d4b" providerId="LiveId" clId="{4CB92D24-A0B2-479B-91CF-76E0DA1F7FE7}" dt="2023-05-07T06:07:59.876" v="20465" actId="1035"/>
          <ac:spMkLst>
            <pc:docMk/>
            <pc:sldMk cId="676318564" sldId="361"/>
            <ac:spMk id="6" creationId="{A216E066-421A-FAAB-E08C-9ED834D3795B}"/>
          </ac:spMkLst>
        </pc:spChg>
        <pc:spChg chg="mod">
          <ac:chgData name="Scruel Tao" userId="5ea5c98d59b44d4b" providerId="LiveId" clId="{4CB92D24-A0B2-479B-91CF-76E0DA1F7FE7}" dt="2023-05-03T15:05:25.224" v="16833" actId="1076"/>
          <ac:spMkLst>
            <pc:docMk/>
            <pc:sldMk cId="676318564" sldId="361"/>
            <ac:spMk id="8" creationId="{9648BF1E-FEC6-3BF5-79E1-71E17382E901}"/>
          </ac:spMkLst>
        </pc:spChg>
      </pc:sldChg>
      <pc:sldChg chg="add del">
        <pc:chgData name="Scruel Tao" userId="5ea5c98d59b44d4b" providerId="LiveId" clId="{4CB92D24-A0B2-479B-91CF-76E0DA1F7FE7}" dt="2023-05-04T01:19:48.840" v="16897" actId="47"/>
        <pc:sldMkLst>
          <pc:docMk/>
          <pc:sldMk cId="836240635" sldId="362"/>
        </pc:sldMkLst>
      </pc:sldChg>
      <pc:sldChg chg="modSp add del mod">
        <pc:chgData name="Scruel Tao" userId="5ea5c98d59b44d4b" providerId="LiveId" clId="{4CB92D24-A0B2-479B-91CF-76E0DA1F7FE7}" dt="2023-05-05T02:30:14.085" v="16948" actId="47"/>
        <pc:sldMkLst>
          <pc:docMk/>
          <pc:sldMk cId="3161108256" sldId="363"/>
        </pc:sldMkLst>
        <pc:spChg chg="mod">
          <ac:chgData name="Scruel Tao" userId="5ea5c98d59b44d4b" providerId="LiveId" clId="{4CB92D24-A0B2-479B-91CF-76E0DA1F7FE7}" dt="2023-05-04T01:19:44.647" v="16896" actId="20577"/>
          <ac:spMkLst>
            <pc:docMk/>
            <pc:sldMk cId="3161108256" sldId="363"/>
            <ac:spMk id="3" creationId="{AC7759D9-0BB4-08ED-8476-24F7D903D6DE}"/>
          </ac:spMkLst>
        </pc:spChg>
      </pc:sldChg>
      <pc:sldChg chg="add del">
        <pc:chgData name="Scruel Tao" userId="5ea5c98d59b44d4b" providerId="LiveId" clId="{4CB92D24-A0B2-479B-91CF-76E0DA1F7FE7}" dt="2023-05-04T18:23:50.015" v="16950" actId="47"/>
        <pc:sldMkLst>
          <pc:docMk/>
          <pc:sldMk cId="3547165744" sldId="364"/>
        </pc:sldMkLst>
      </pc:sldChg>
      <pc:sldChg chg="add modTransition">
        <pc:chgData name="Scruel Tao" userId="5ea5c98d59b44d4b" providerId="LiveId" clId="{4CB92D24-A0B2-479B-91CF-76E0DA1F7FE7}" dt="2023-05-05T15:53:53.704" v="17049"/>
        <pc:sldMkLst>
          <pc:docMk/>
          <pc:sldMk cId="3625446739" sldId="366"/>
        </pc:sldMkLst>
      </pc:sldChg>
      <pc:sldChg chg="addSp delSp modSp add mod delAnim modAnim modNotesTx">
        <pc:chgData name="Scruel Tao" userId="5ea5c98d59b44d4b" providerId="LiveId" clId="{4CB92D24-A0B2-479B-91CF-76E0DA1F7FE7}" dt="2023-05-06T21:38:10.895" v="19978"/>
        <pc:sldMkLst>
          <pc:docMk/>
          <pc:sldMk cId="2424013424" sldId="367"/>
        </pc:sldMkLst>
        <pc:spChg chg="mod">
          <ac:chgData name="Scruel Tao" userId="5ea5c98d59b44d4b" providerId="LiveId" clId="{4CB92D24-A0B2-479B-91CF-76E0DA1F7FE7}" dt="2023-05-06T21:19:04.354" v="19825" actId="20577"/>
          <ac:spMkLst>
            <pc:docMk/>
            <pc:sldMk cId="2424013424" sldId="367"/>
            <ac:spMk id="4" creationId="{D89566DE-C19A-9DDD-EA24-070F85BCF3DE}"/>
          </ac:spMkLst>
        </pc:spChg>
        <pc:spChg chg="mod">
          <ac:chgData name="Scruel Tao" userId="5ea5c98d59b44d4b" providerId="LiveId" clId="{4CB92D24-A0B2-479B-91CF-76E0DA1F7FE7}" dt="2023-05-06T21:28:57.644" v="19875" actId="1038"/>
          <ac:spMkLst>
            <pc:docMk/>
            <pc:sldMk cId="2424013424" sldId="367"/>
            <ac:spMk id="5" creationId="{2DBF136E-0534-4072-5C9F-02764B400DF6}"/>
          </ac:spMkLst>
        </pc:spChg>
        <pc:picChg chg="del mod">
          <ac:chgData name="Scruel Tao" userId="5ea5c98d59b44d4b" providerId="LiveId" clId="{4CB92D24-A0B2-479B-91CF-76E0DA1F7FE7}" dt="2023-05-06T21:29:48.819" v="19883" actId="478"/>
          <ac:picMkLst>
            <pc:docMk/>
            <pc:sldMk cId="2424013424" sldId="367"/>
            <ac:picMk id="6" creationId="{09A5CB25-DB1B-66AF-029B-823836E4BD70}"/>
          </ac:picMkLst>
        </pc:picChg>
        <pc:picChg chg="add mod">
          <ac:chgData name="Scruel Tao" userId="5ea5c98d59b44d4b" providerId="LiveId" clId="{4CB92D24-A0B2-479B-91CF-76E0DA1F7FE7}" dt="2023-05-06T21:32:09.610" v="19918" actId="1037"/>
          <ac:picMkLst>
            <pc:docMk/>
            <pc:sldMk cId="2424013424" sldId="367"/>
            <ac:picMk id="7" creationId="{922168E5-913E-AAB1-48A3-234EEE9FC568}"/>
          </ac:picMkLst>
        </pc:picChg>
      </pc:sldChg>
      <pc:sldChg chg="addSp delSp modSp add mod modTransition modAnim">
        <pc:chgData name="Scruel Tao" userId="5ea5c98d59b44d4b" providerId="LiveId" clId="{4CB92D24-A0B2-479B-91CF-76E0DA1F7FE7}" dt="2023-05-06T22:03:34.164" v="20396"/>
        <pc:sldMkLst>
          <pc:docMk/>
          <pc:sldMk cId="1856808244" sldId="368"/>
        </pc:sldMkLst>
        <pc:spChg chg="add del mod">
          <ac:chgData name="Scruel Tao" userId="5ea5c98d59b44d4b" providerId="LiveId" clId="{4CB92D24-A0B2-479B-91CF-76E0DA1F7FE7}" dt="2023-05-06T21:56:35.203" v="20286" actId="478"/>
          <ac:spMkLst>
            <pc:docMk/>
            <pc:sldMk cId="1856808244" sldId="368"/>
            <ac:spMk id="4" creationId="{5B66A4A1-6CB3-6E2F-07C8-4ECB0527AE3A}"/>
          </ac:spMkLst>
        </pc:spChg>
        <pc:picChg chg="add del mod ord">
          <ac:chgData name="Scruel Tao" userId="5ea5c98d59b44d4b" providerId="LiveId" clId="{4CB92D24-A0B2-479B-91CF-76E0DA1F7FE7}" dt="2023-05-06T22:03:05.941" v="20387" actId="21"/>
          <ac:picMkLst>
            <pc:docMk/>
            <pc:sldMk cId="1856808244" sldId="368"/>
            <ac:picMk id="5" creationId="{576B389F-4D30-53CD-B4A4-5B332A5BC529}"/>
          </ac:picMkLst>
        </pc:picChg>
        <pc:picChg chg="add mod">
          <ac:chgData name="Scruel Tao" userId="5ea5c98d59b44d4b" providerId="LiveId" clId="{4CB92D24-A0B2-479B-91CF-76E0DA1F7FE7}" dt="2023-05-06T21:56:07.328" v="20283" actId="1076"/>
          <ac:picMkLst>
            <pc:docMk/>
            <pc:sldMk cId="1856808244" sldId="368"/>
            <ac:picMk id="7" creationId="{D97D985E-C91D-6351-F67C-7B83CF0BCF8E}"/>
          </ac:picMkLst>
        </pc:picChg>
        <pc:picChg chg="del">
          <ac:chgData name="Scruel Tao" userId="5ea5c98d59b44d4b" providerId="LiveId" clId="{4CB92D24-A0B2-479B-91CF-76E0DA1F7FE7}" dt="2023-05-06T21:55:48.116" v="20279" actId="478"/>
          <ac:picMkLst>
            <pc:docMk/>
            <pc:sldMk cId="1856808244" sldId="368"/>
            <ac:picMk id="9" creationId="{D56B8276-6843-0CEE-4BE2-0FD63293D9BE}"/>
          </ac:picMkLst>
        </pc:picChg>
        <pc:picChg chg="ord">
          <ac:chgData name="Scruel Tao" userId="5ea5c98d59b44d4b" providerId="LiveId" clId="{4CB92D24-A0B2-479B-91CF-76E0DA1F7FE7}" dt="2023-05-06T21:57:11.989" v="20290" actId="167"/>
          <ac:picMkLst>
            <pc:docMk/>
            <pc:sldMk cId="1856808244" sldId="368"/>
            <ac:picMk id="11" creationId="{049EE783-0897-71C2-BA1F-D0D7BFE35FD2}"/>
          </ac:picMkLst>
        </pc:picChg>
        <pc:picChg chg="mod ord">
          <ac:chgData name="Scruel Tao" userId="5ea5c98d59b44d4b" providerId="LiveId" clId="{4CB92D24-A0B2-479B-91CF-76E0DA1F7FE7}" dt="2023-05-06T22:01:14.674" v="20357" actId="1037"/>
          <ac:picMkLst>
            <pc:docMk/>
            <pc:sldMk cId="1856808244" sldId="368"/>
            <ac:picMk id="13" creationId="{C4A4C30C-0761-9727-57B1-FE18D0716CE7}"/>
          </ac:picMkLst>
        </pc:picChg>
      </pc:sldChg>
      <pc:sldChg chg="delSp modSp add del mod delAnim">
        <pc:chgData name="Scruel Tao" userId="5ea5c98d59b44d4b" providerId="LiveId" clId="{4CB92D24-A0B2-479B-91CF-76E0DA1F7FE7}" dt="2023-05-07T17:55:39.721" v="20684" actId="47"/>
        <pc:sldMkLst>
          <pc:docMk/>
          <pc:sldMk cId="2541621917" sldId="369"/>
        </pc:sldMkLst>
        <pc:spChg chg="mod">
          <ac:chgData name="Scruel Tao" userId="5ea5c98d59b44d4b" providerId="LiveId" clId="{4CB92D24-A0B2-479B-91CF-76E0DA1F7FE7}" dt="2023-05-07T17:53:30.787" v="20681" actId="20577"/>
          <ac:spMkLst>
            <pc:docMk/>
            <pc:sldMk cId="2541621917" sldId="369"/>
            <ac:spMk id="3" creationId="{0E2FC508-1AFD-A957-52F2-FA1DEF2A9D27}"/>
          </ac:spMkLst>
        </pc:spChg>
        <pc:spChg chg="del">
          <ac:chgData name="Scruel Tao" userId="5ea5c98d59b44d4b" providerId="LiveId" clId="{4CB92D24-A0B2-479B-91CF-76E0DA1F7FE7}" dt="2023-05-07T17:53:35.547" v="20683" actId="21"/>
          <ac:spMkLst>
            <pc:docMk/>
            <pc:sldMk cId="2541621917" sldId="369"/>
            <ac:spMk id="4" creationId="{78CF6953-39F3-5C59-5ECF-CFADDD17223F}"/>
          </ac:spMkLst>
        </pc:spChg>
        <pc:spChg chg="del">
          <ac:chgData name="Scruel Tao" userId="5ea5c98d59b44d4b" providerId="LiveId" clId="{4CB92D24-A0B2-479B-91CF-76E0DA1F7FE7}" dt="2023-05-07T17:53:34.643" v="20682" actId="21"/>
          <ac:spMkLst>
            <pc:docMk/>
            <pc:sldMk cId="2541621917" sldId="369"/>
            <ac:spMk id="6" creationId="{BF060A13-2F28-828E-9EDD-890333D60CCE}"/>
          </ac:spMkLst>
        </pc:spChg>
      </pc:sldChg>
      <pc:sldChg chg="addSp modSp add mod modAnim modNotesTx">
        <pc:chgData name="Scruel Tao" userId="5ea5c98d59b44d4b" providerId="LiveId" clId="{4CB92D24-A0B2-479B-91CF-76E0DA1F7FE7}" dt="2023-05-22T08:07:36.281" v="20863" actId="2711"/>
        <pc:sldMkLst>
          <pc:docMk/>
          <pc:sldMk cId="4275185908" sldId="369"/>
        </pc:sldMkLst>
        <pc:spChg chg="mod">
          <ac:chgData name="Scruel Tao" userId="5ea5c98d59b44d4b" providerId="LiveId" clId="{4CB92D24-A0B2-479B-91CF-76E0DA1F7FE7}" dt="2023-05-22T08:07:36.281" v="20863" actId="2711"/>
          <ac:spMkLst>
            <pc:docMk/>
            <pc:sldMk cId="4275185908" sldId="369"/>
            <ac:spMk id="3" creationId="{0E2FC508-1AFD-A957-52F2-FA1DEF2A9D27}"/>
          </ac:spMkLst>
        </pc:spChg>
        <pc:spChg chg="add mod">
          <ac:chgData name="Scruel Tao" userId="5ea5c98d59b44d4b" providerId="LiveId" clId="{4CB92D24-A0B2-479B-91CF-76E0DA1F7FE7}" dt="2023-05-07T17:59:17.468" v="20729" actId="13926"/>
          <ac:spMkLst>
            <pc:docMk/>
            <pc:sldMk cId="4275185908" sldId="369"/>
            <ac:spMk id="5" creationId="{C66DAF9E-9129-3772-FDEF-F02042F6CA28}"/>
          </ac:spMkLst>
        </pc:spChg>
        <pc:spChg chg="mod">
          <ac:chgData name="Scruel Tao" userId="5ea5c98d59b44d4b" providerId="LiveId" clId="{4CB92D24-A0B2-479B-91CF-76E0DA1F7FE7}" dt="2023-05-07T17:57:56.980" v="20696" actId="20577"/>
          <ac:spMkLst>
            <pc:docMk/>
            <pc:sldMk cId="4275185908" sldId="369"/>
            <ac:spMk id="6" creationId="{BF060A13-2F28-828E-9EDD-890333D60CCE}"/>
          </ac:spMkLst>
        </pc:spChg>
      </pc:sldChg>
      <pc:sldChg chg="delSp modSp add mod delAnim modAnim">
        <pc:chgData name="Scruel Tao" userId="5ea5c98d59b44d4b" providerId="LiveId" clId="{4CB92D24-A0B2-479B-91CF-76E0DA1F7FE7}" dt="2023-05-27T03:56:40.632" v="20886"/>
        <pc:sldMkLst>
          <pc:docMk/>
          <pc:sldMk cId="1609101782" sldId="370"/>
        </pc:sldMkLst>
        <pc:spChg chg="mod">
          <ac:chgData name="Scruel Tao" userId="5ea5c98d59b44d4b" providerId="LiveId" clId="{4CB92D24-A0B2-479B-91CF-76E0DA1F7FE7}" dt="2023-05-27T03:56:39.084" v="20884" actId="20577"/>
          <ac:spMkLst>
            <pc:docMk/>
            <pc:sldMk cId="1609101782" sldId="370"/>
            <ac:spMk id="3" creationId="{0E2FC508-1AFD-A957-52F2-FA1DEF2A9D27}"/>
          </ac:spMkLst>
        </pc:spChg>
        <pc:spChg chg="del">
          <ac:chgData name="Scruel Tao" userId="5ea5c98d59b44d4b" providerId="LiveId" clId="{4CB92D24-A0B2-479B-91CF-76E0DA1F7FE7}" dt="2023-05-27T03:56:16.177" v="20871" actId="478"/>
          <ac:spMkLst>
            <pc:docMk/>
            <pc:sldMk cId="1609101782" sldId="370"/>
            <ac:spMk id="6" creationId="{659B399D-8E61-8E59-DC7A-15438F0BC43D}"/>
          </ac:spMkLst>
        </pc:spChg>
      </pc:sldChg>
      <pc:sldMasterChg chg="modTransition modSldLayout">
        <pc:chgData name="Scruel Tao" userId="5ea5c98d59b44d4b" providerId="LiveId" clId="{4CB92D24-A0B2-479B-91CF-76E0DA1F7FE7}" dt="2023-05-16T03:56:00.649" v="20851" actId="478"/>
        <pc:sldMasterMkLst>
          <pc:docMk/>
          <pc:sldMasterMk cId="1766057859" sldId="2147483648"/>
        </pc:sldMasterMkLst>
        <pc:sldLayoutChg chg="modTransition">
          <pc:chgData name="Scruel Tao" userId="5ea5c98d59b44d4b" providerId="LiveId" clId="{4CB92D24-A0B2-479B-91CF-76E0DA1F7FE7}" dt="2023-05-05T15:53:53.704" v="17049"/>
          <pc:sldLayoutMkLst>
            <pc:docMk/>
            <pc:sldMasterMk cId="1766057859" sldId="2147483648"/>
            <pc:sldLayoutMk cId="2187492797" sldId="2147483649"/>
          </pc:sldLayoutMkLst>
        </pc:sldLayoutChg>
        <pc:sldLayoutChg chg="addSp delSp modSp mod modTransition">
          <pc:chgData name="Scruel Tao" userId="5ea5c98d59b44d4b" providerId="LiveId" clId="{4CB92D24-A0B2-479B-91CF-76E0DA1F7FE7}" dt="2023-05-05T15:53:53.704" v="17049"/>
          <pc:sldLayoutMkLst>
            <pc:docMk/>
            <pc:sldMasterMk cId="1766057859" sldId="2147483648"/>
            <pc:sldLayoutMk cId="2116765151" sldId="2147483650"/>
          </pc:sldLayoutMkLst>
          <pc:spChg chg="del">
            <ac:chgData name="Scruel Tao" userId="5ea5c98d59b44d4b" providerId="LiveId" clId="{4CB92D24-A0B2-479B-91CF-76E0DA1F7FE7}" dt="2023-05-03T00:08:22.949" v="16428" actId="478"/>
            <ac:spMkLst>
              <pc:docMk/>
              <pc:sldMasterMk cId="1766057859" sldId="2147483648"/>
              <pc:sldLayoutMk cId="2116765151" sldId="2147483650"/>
              <ac:spMk id="7" creationId="{CC508A81-C1C7-B1D4-63BC-4C397A9B30DA}"/>
            </ac:spMkLst>
          </pc:spChg>
          <pc:spChg chg="add mod">
            <ac:chgData name="Scruel Tao" userId="5ea5c98d59b44d4b" providerId="LiveId" clId="{4CB92D24-A0B2-479B-91CF-76E0DA1F7FE7}" dt="2023-05-03T00:08:23.190" v="16429"/>
            <ac:spMkLst>
              <pc:docMk/>
              <pc:sldMasterMk cId="1766057859" sldId="2147483648"/>
              <pc:sldLayoutMk cId="2116765151" sldId="2147483650"/>
              <ac:spMk id="8" creationId="{B60D0CBB-6898-6D03-874F-9E8FB518A43F}"/>
            </ac:spMkLst>
          </pc:spChg>
        </pc:sldLayoutChg>
        <pc:sldLayoutChg chg="modTransition">
          <pc:chgData name="Scruel Tao" userId="5ea5c98d59b44d4b" providerId="LiveId" clId="{4CB92D24-A0B2-479B-91CF-76E0DA1F7FE7}" dt="2023-05-05T15:53:53.704" v="17049"/>
          <pc:sldLayoutMkLst>
            <pc:docMk/>
            <pc:sldMasterMk cId="1766057859" sldId="2147483648"/>
            <pc:sldLayoutMk cId="3876442843" sldId="2147483651"/>
          </pc:sldLayoutMkLst>
        </pc:sldLayoutChg>
        <pc:sldLayoutChg chg="addSp delSp modSp mod modTransition">
          <pc:chgData name="Scruel Tao" userId="5ea5c98d59b44d4b" providerId="LiveId" clId="{4CB92D24-A0B2-479B-91CF-76E0DA1F7FE7}" dt="2023-05-05T15:53:53.704" v="17049"/>
          <pc:sldLayoutMkLst>
            <pc:docMk/>
            <pc:sldMasterMk cId="1766057859" sldId="2147483648"/>
            <pc:sldLayoutMk cId="2296489930" sldId="2147483652"/>
          </pc:sldLayoutMkLst>
          <pc:spChg chg="del">
            <ac:chgData name="Scruel Tao" userId="5ea5c98d59b44d4b" providerId="LiveId" clId="{4CB92D24-A0B2-479B-91CF-76E0DA1F7FE7}" dt="2023-05-03T00:08:25.383" v="16430" actId="478"/>
            <ac:spMkLst>
              <pc:docMk/>
              <pc:sldMasterMk cId="1766057859" sldId="2147483648"/>
              <pc:sldLayoutMk cId="2296489930" sldId="2147483652"/>
              <ac:spMk id="8" creationId="{C5A5C420-1B53-618C-C968-A8FEF109459A}"/>
            </ac:spMkLst>
          </pc:spChg>
          <pc:spChg chg="add mod">
            <ac:chgData name="Scruel Tao" userId="5ea5c98d59b44d4b" providerId="LiveId" clId="{4CB92D24-A0B2-479B-91CF-76E0DA1F7FE7}" dt="2023-05-03T00:08:25.585" v="16431"/>
            <ac:spMkLst>
              <pc:docMk/>
              <pc:sldMasterMk cId="1766057859" sldId="2147483648"/>
              <pc:sldLayoutMk cId="2296489930" sldId="2147483652"/>
              <ac:spMk id="9" creationId="{DC9720B2-C38A-9B87-2A19-D668AC63199B}"/>
            </ac:spMkLst>
          </pc:spChg>
        </pc:sldLayoutChg>
        <pc:sldLayoutChg chg="modTransition">
          <pc:chgData name="Scruel Tao" userId="5ea5c98d59b44d4b" providerId="LiveId" clId="{4CB92D24-A0B2-479B-91CF-76E0DA1F7FE7}" dt="2023-05-05T15:53:53.704" v="17049"/>
          <pc:sldLayoutMkLst>
            <pc:docMk/>
            <pc:sldMasterMk cId="1766057859" sldId="2147483648"/>
            <pc:sldLayoutMk cId="1903742116" sldId="2147483653"/>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2266343131" sldId="2147483654"/>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3125871839" sldId="2147483655"/>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4269120921" sldId="2147483656"/>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3839517779" sldId="2147483657"/>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3533658407" sldId="2147483658"/>
          </pc:sldLayoutMkLst>
        </pc:sldLayoutChg>
        <pc:sldLayoutChg chg="modTransition">
          <pc:chgData name="Scruel Tao" userId="5ea5c98d59b44d4b" providerId="LiveId" clId="{4CB92D24-A0B2-479B-91CF-76E0DA1F7FE7}" dt="2023-05-05T15:53:53.704" v="17049"/>
          <pc:sldLayoutMkLst>
            <pc:docMk/>
            <pc:sldMasterMk cId="1766057859" sldId="2147483648"/>
            <pc:sldLayoutMk cId="1976972956" sldId="2147483659"/>
          </pc:sldLayoutMkLst>
        </pc:sldLayoutChg>
        <pc:sldLayoutChg chg="delSp modTransition">
          <pc:chgData name="Scruel Tao" userId="5ea5c98d59b44d4b" providerId="LiveId" clId="{4CB92D24-A0B2-479B-91CF-76E0DA1F7FE7}" dt="2023-05-16T03:56:00.649" v="20851" actId="478"/>
          <pc:sldLayoutMkLst>
            <pc:docMk/>
            <pc:sldMasterMk cId="1625621043" sldId="2147483661"/>
            <pc:sldLayoutMk cId="1337634028" sldId="2147483660"/>
          </pc:sldLayoutMkLst>
          <pc:spChg chg="del">
            <ac:chgData name="Scruel Tao" userId="5ea5c98d59b44d4b" providerId="LiveId" clId="{4CB92D24-A0B2-479B-91CF-76E0DA1F7FE7}" dt="2023-05-16T03:56:00.649" v="20851" actId="478"/>
            <ac:spMkLst>
              <pc:docMk/>
              <pc:sldMasterMk cId="1625621043" sldId="2147483661"/>
              <pc:sldLayoutMk cId="1337634028" sldId="2147483660"/>
              <ac:spMk id="19472" creationId="{BD0BF484-93B1-9A87-952A-7D5E9B29C3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E65EBAEA-6632-7E81-8436-830E6D2234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6AA81A91-12D1-824D-ADFF-5D5FBB8F6CB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C7E1972-C479-4420-A687-8FB83BA90DEB}" type="datetimeFigureOut">
              <a:rPr lang="zh-CN" altLang="en-US" smtClean="0"/>
              <a:t>2025/6/6 Fri</a:t>
            </a:fld>
            <a:endParaRPr lang="zh-CN" altLang="en-US"/>
          </a:p>
        </p:txBody>
      </p:sp>
      <p:sp>
        <p:nvSpPr>
          <p:cNvPr id="4" name="页脚占位符 3">
            <a:extLst>
              <a:ext uri="{FF2B5EF4-FFF2-40B4-BE49-F238E27FC236}">
                <a16:creationId xmlns:a16="http://schemas.microsoft.com/office/drawing/2014/main" id="{65C49648-B935-1970-3261-748199070D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141E7B1C-9405-A617-3D20-18665B94A84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CDFD17D-6499-4907-B002-36969A876FEF}" type="slidenum">
              <a:rPr lang="zh-CN" altLang="en-US" smtClean="0"/>
              <a:t>‹#›</a:t>
            </a:fld>
            <a:endParaRPr lang="zh-CN" altLang="en-US"/>
          </a:p>
        </p:txBody>
      </p:sp>
    </p:spTree>
    <p:extLst>
      <p:ext uri="{BB962C8B-B14F-4D97-AF65-F5344CB8AC3E}">
        <p14:creationId xmlns:p14="http://schemas.microsoft.com/office/powerpoint/2010/main" val="413713393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B7AB8D-BCC0-43C6-B24C-055A25DB558F}" type="datetimeFigureOut">
              <a:rPr lang="zh-CN" altLang="en-US" smtClean="0"/>
              <a:t>2025/6/6 Fri</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01CBA2-7C9E-4AD6-B258-A0DB055BB3AF}" type="slidenum">
              <a:rPr lang="zh-CN" altLang="en-US" smtClean="0"/>
              <a:t>‹#›</a:t>
            </a:fld>
            <a:endParaRPr lang="zh-CN" altLang="en-US"/>
          </a:p>
        </p:txBody>
      </p:sp>
    </p:spTree>
    <p:extLst>
      <p:ext uri="{BB962C8B-B14F-4D97-AF65-F5344CB8AC3E}">
        <p14:creationId xmlns:p14="http://schemas.microsoft.com/office/powerpoint/2010/main" val="2281333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8BCE1655-5B46-43E4-DC62-7A02C00BA1F3}"/>
              </a:ext>
            </a:extLst>
          </p:cNvPr>
          <p:cNvSpPr>
            <a:spLocks noGrp="1" noChangeArrowheads="1"/>
          </p:cNvSpPr>
          <p:nvPr>
            <p:ph type="sldNum" sz="quarter" idx="5"/>
          </p:nvPr>
        </p:nvSpPr>
        <p:spPr>
          <a:ln/>
        </p:spPr>
        <p:txBody>
          <a:bodyPr/>
          <a:lstStyle/>
          <a:p>
            <a:fld id="{988B701B-DDFB-474B-A3A2-3D233BDBDF19}" type="slidenum">
              <a:rPr lang="en-US" altLang="zh-CN"/>
              <a:pPr/>
              <a:t>1</a:t>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示例中，我们将实参 </a:t>
            </a:r>
            <a:r>
              <a:rPr lang="en-US" altLang="zh-CN" sz="1800" b="0" i="0" u="none" strike="noStrike" baseline="0" dirty="0">
                <a:latin typeface="TheSansMonoCondensed-"/>
              </a:rPr>
              <a:t>'</a:t>
            </a:r>
            <a:r>
              <a:rPr lang="en-US" altLang="zh-CN" sz="1800" b="0" i="0" u="none" strike="noStrike" baseline="0" dirty="0" err="1">
                <a:latin typeface="TheSansMonoCondensed-"/>
              </a:rPr>
              <a:t>jesse</a:t>
            </a:r>
            <a:r>
              <a:rPr lang="en-US" altLang="zh-CN" sz="1800" b="0" i="0" u="none" strike="noStrike" baseline="0" dirty="0">
                <a:latin typeface="TheSansMonoCondensed-"/>
              </a:rPr>
              <a:t>' </a:t>
            </a:r>
            <a:r>
              <a:rPr lang="zh-CN" altLang="en-US" sz="1800" b="0" i="0" u="none" strike="noStrike" baseline="0" dirty="0">
                <a:latin typeface="FZSSJW--GB1-0"/>
              </a:rPr>
              <a:t>传递给函数 </a:t>
            </a:r>
            <a:r>
              <a:rPr lang="en-US" altLang="zh-CN" sz="1800" b="0" i="0" u="none" strike="noStrike" baseline="0" dirty="0">
                <a:latin typeface="TheSansMonoCondensed-"/>
              </a:rPr>
              <a:t>greet_user()</a:t>
            </a:r>
            <a:r>
              <a:rPr lang="zh-CN" altLang="en-US" sz="1800" b="0" i="0" u="none" strike="noStrike" baseline="0" dirty="0">
                <a:latin typeface="FZSSJW--GB1-0"/>
              </a:rPr>
              <a:t>，这个值被赋给了形参 </a:t>
            </a:r>
            <a:r>
              <a:rPr lang="en-US" altLang="zh-CN" sz="1800" b="0" i="0" u="none" strike="noStrike" baseline="0" dirty="0">
                <a:latin typeface="TheSansMonoCondensed-"/>
              </a:rPr>
              <a:t>username</a:t>
            </a:r>
            <a:r>
              <a:rPr lang="zh-CN" altLang="en-US" sz="1800" b="0" i="0" u="none" strike="noStrike" baseline="0" dirty="0">
                <a:latin typeface="FZSSJW--GB1-0"/>
              </a:rPr>
              <a:t>。</a:t>
            </a:r>
            <a:endParaRPr lang="en-US" altLang="zh-CN" sz="1800" b="0" i="0" u="none" strike="noStrike" baseline="0" dirty="0">
              <a:latin typeface="FZSSJW--GB1-0"/>
            </a:endParaRPr>
          </a:p>
          <a:p>
            <a:pPr algn="l"/>
            <a:endParaRPr lang="en-US" altLang="zh-CN" sz="1800" b="0" i="0" u="none" strike="noStrike" baseline="0" dirty="0">
              <a:latin typeface="FZSSJW--GB1-0"/>
            </a:endParaRPr>
          </a:p>
          <a:p>
            <a:pPr algn="l"/>
            <a:r>
              <a:rPr lang="zh-CN" altLang="en-US" sz="1800" b="0" i="0" u="none" strike="noStrike" baseline="0" dirty="0">
                <a:latin typeface="FZKTJW--GB1-0"/>
              </a:rPr>
              <a:t>大家有时候会形参、实参不分，即便你遇到了也不要大惊小怪，下面展示一种形象的记忆法。</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12</a:t>
            </a:fld>
            <a:endParaRPr lang="zh-CN" altLang="en-US"/>
          </a:p>
        </p:txBody>
      </p:sp>
    </p:spTree>
    <p:extLst>
      <p:ext uri="{BB962C8B-B14F-4D97-AF65-F5344CB8AC3E}">
        <p14:creationId xmlns:p14="http://schemas.microsoft.com/office/powerpoint/2010/main" val="1221128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dirty="0"/>
              <a:t>记忆实参和形参的</a:t>
            </a:r>
            <a:r>
              <a:rPr lang="zh-CN" altLang="en-US" sz="1200" b="0" i="0" u="none" strike="noStrike" baseline="0" dirty="0">
                <a:latin typeface="FZKTJW--GB1-0"/>
              </a:rPr>
              <a:t>形象记忆法，简单介绍记忆</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13</a:t>
            </a:fld>
            <a:endParaRPr lang="zh-CN" altLang="en-US"/>
          </a:p>
        </p:txBody>
      </p:sp>
    </p:spTree>
    <p:extLst>
      <p:ext uri="{BB962C8B-B14F-4D97-AF65-F5344CB8AC3E}">
        <p14:creationId xmlns:p14="http://schemas.microsoft.com/office/powerpoint/2010/main" val="27574916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14</a:t>
            </a:fld>
            <a:endParaRPr lang="zh-CN" altLang="en-US"/>
          </a:p>
        </p:txBody>
      </p:sp>
    </p:spTree>
    <p:extLst>
      <p:ext uri="{BB962C8B-B14F-4D97-AF65-F5344CB8AC3E}">
        <p14:creationId xmlns:p14="http://schemas.microsoft.com/office/powerpoint/2010/main" val="34681970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dirty="0"/>
              <a:t>书中单词 </a:t>
            </a:r>
            <a:r>
              <a:rPr lang="en-US" altLang="zh-CN" dirty="0"/>
              <a:t>hamster</a:t>
            </a:r>
            <a:r>
              <a:rPr lang="zh-CN" altLang="en-US" dirty="0"/>
              <a:t> 的意思是仓鼠，这里改为了熟知的单词 </a:t>
            </a:r>
            <a:r>
              <a:rPr lang="en-US" altLang="zh-CN" dirty="0"/>
              <a:t>cat</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15</a:t>
            </a:fld>
            <a:endParaRPr lang="zh-CN" altLang="en-US"/>
          </a:p>
        </p:txBody>
      </p:sp>
    </p:spTree>
    <p:extLst>
      <p:ext uri="{BB962C8B-B14F-4D97-AF65-F5344CB8AC3E}">
        <p14:creationId xmlns:p14="http://schemas.microsoft.com/office/powerpoint/2010/main" val="15339853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16</a:t>
            </a:fld>
            <a:endParaRPr lang="zh-CN" altLang="en-US"/>
          </a:p>
        </p:txBody>
      </p:sp>
    </p:spTree>
    <p:extLst>
      <p:ext uri="{BB962C8B-B14F-4D97-AF65-F5344CB8AC3E}">
        <p14:creationId xmlns:p14="http://schemas.microsoft.com/office/powerpoint/2010/main" val="13431641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baseline="0" dirty="0">
                <a:latin typeface="FZSSJW--GB1-0"/>
              </a:rPr>
              <a:t>在这个函数调用中，先指定名字，再指定动物类型。由于实参 </a:t>
            </a:r>
            <a:r>
              <a:rPr lang="en-US" altLang="zh-CN" sz="1200" b="0" i="0" u="none" strike="noStrike" baseline="0" dirty="0">
                <a:latin typeface="TheSansMonoCondensed-"/>
              </a:rPr>
              <a:t>'harry' </a:t>
            </a:r>
            <a:r>
              <a:rPr lang="zh-CN" altLang="en-US" sz="1200" b="0" i="0" u="none" strike="noStrike" baseline="0" dirty="0">
                <a:latin typeface="FZSSJW--GB1-0"/>
              </a:rPr>
              <a:t>在前，这个值将被赋给形参 </a:t>
            </a:r>
            <a:r>
              <a:rPr lang="en-US" altLang="zh-CN" sz="1200" b="0" i="0" u="none" strike="noStrike" baseline="0" dirty="0" err="1">
                <a:latin typeface="TheSansMonoCondensed-"/>
              </a:rPr>
              <a:t>animal_type</a:t>
            </a:r>
            <a:r>
              <a:rPr lang="zh-CN" altLang="en-US" sz="1200" b="0" i="0" u="none" strike="noStrike" baseline="0" dirty="0">
                <a:latin typeface="FZSSJW--GB1-0"/>
              </a:rPr>
              <a:t>，而后面的 </a:t>
            </a:r>
            <a:r>
              <a:rPr lang="en-US" altLang="zh-CN" sz="1200" b="0" i="0" u="none" strike="noStrike" baseline="0" dirty="0">
                <a:latin typeface="TheSansMonoCondensed-"/>
              </a:rPr>
              <a:t>'cat' </a:t>
            </a:r>
            <a:r>
              <a:rPr lang="zh-CN" altLang="en-US" sz="1200" b="0" i="0" u="none" strike="noStrike" baseline="0" dirty="0">
                <a:latin typeface="FZSSJW--GB1-0"/>
              </a:rPr>
              <a:t>将被赋给形参 </a:t>
            </a:r>
            <a:r>
              <a:rPr lang="en-US" altLang="zh-CN" sz="1200" b="0" i="0" u="none" strike="noStrike" baseline="0" dirty="0" err="1">
                <a:latin typeface="TheSansMonoCondensed-"/>
              </a:rPr>
              <a:t>pet_name</a:t>
            </a:r>
            <a:r>
              <a:rPr lang="zh-CN" altLang="en-US" sz="1200" b="0" i="0" u="none" strike="noStrike" baseline="0" dirty="0">
                <a:latin typeface="FZSSJW--GB1-0"/>
              </a:rPr>
              <a:t>。结果是有一个名为 </a:t>
            </a:r>
            <a:r>
              <a:rPr lang="en-US" altLang="zh-CN" sz="1200" b="0" i="0" u="none" strike="noStrike" baseline="0" dirty="0">
                <a:latin typeface="FZSSJW--GB1-0"/>
              </a:rPr>
              <a:t>Cat </a:t>
            </a:r>
            <a:r>
              <a:rPr lang="zh-CN" altLang="en-US" sz="1200" b="0" i="0" u="none" strike="noStrike" baseline="0" dirty="0">
                <a:latin typeface="FZSSJW--GB1-0"/>
              </a:rPr>
              <a:t>的 </a:t>
            </a:r>
            <a:r>
              <a:rPr lang="en-US" altLang="zh-CN" sz="1200" b="0" i="0" u="none" strike="noStrike" baseline="0" dirty="0">
                <a:latin typeface="TimesNewRoman"/>
              </a:rPr>
              <a:t>harry</a:t>
            </a:r>
            <a:endParaRPr lang="zh-CN" altLang="en-US" dirty="0"/>
          </a:p>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17</a:t>
            </a:fld>
            <a:endParaRPr lang="zh-CN" altLang="en-US"/>
          </a:p>
        </p:txBody>
      </p:sp>
    </p:spTree>
    <p:extLst>
      <p:ext uri="{BB962C8B-B14F-4D97-AF65-F5344CB8AC3E}">
        <p14:creationId xmlns:p14="http://schemas.microsoft.com/office/powerpoint/2010/main" val="10698178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18</a:t>
            </a:fld>
            <a:endParaRPr lang="zh-CN" altLang="en-US"/>
          </a:p>
        </p:txBody>
      </p:sp>
    </p:spTree>
    <p:extLst>
      <p:ext uri="{BB962C8B-B14F-4D97-AF65-F5344CB8AC3E}">
        <p14:creationId xmlns:p14="http://schemas.microsoft.com/office/powerpoint/2010/main" val="37603310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19</a:t>
            </a:fld>
            <a:endParaRPr lang="zh-CN" altLang="en-US"/>
          </a:p>
        </p:txBody>
      </p:sp>
    </p:spTree>
    <p:extLst>
      <p:ext uri="{BB962C8B-B14F-4D97-AF65-F5344CB8AC3E}">
        <p14:creationId xmlns:p14="http://schemas.microsoft.com/office/powerpoint/2010/main" val="2463208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20</a:t>
            </a:fld>
            <a:endParaRPr lang="zh-CN" altLang="en-US"/>
          </a:p>
        </p:txBody>
      </p:sp>
    </p:spTree>
    <p:extLst>
      <p:ext uri="{BB962C8B-B14F-4D97-AF65-F5344CB8AC3E}">
        <p14:creationId xmlns:p14="http://schemas.microsoft.com/office/powerpoint/2010/main" val="23760489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21</a:t>
            </a:fld>
            <a:endParaRPr lang="zh-CN" altLang="en-US"/>
          </a:p>
        </p:txBody>
      </p:sp>
    </p:spTree>
    <p:extLst>
      <p:ext uri="{BB962C8B-B14F-4D97-AF65-F5344CB8AC3E}">
        <p14:creationId xmlns:p14="http://schemas.microsoft.com/office/powerpoint/2010/main" val="3932538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KTK--GBK1-0"/>
              </a:rPr>
              <a:t>当需要在程序中多次执行同一项任务时，无须反复编写完成该任务的代码，只需要调用执行该任务的函数，让 </a:t>
            </a:r>
            <a:r>
              <a:rPr lang="en-US" altLang="zh-CN" sz="1800" b="0" i="0" u="none" strike="noStrike" baseline="0" dirty="0">
                <a:latin typeface="TimesNewRoman"/>
              </a:rPr>
              <a:t>Python </a:t>
            </a:r>
            <a:r>
              <a:rPr lang="zh-CN" altLang="en-US" sz="1800" b="0" i="0" u="none" strike="noStrike" baseline="0" dirty="0">
                <a:latin typeface="FZKTK--GBK1-0"/>
              </a:rPr>
              <a:t>运行其中的代码即可。你将发现，使用函数，程序编写、阅读、测试和修复起来都会更容易。</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a:t>
            </a:fld>
            <a:endParaRPr lang="zh-CN" altLang="en-US"/>
          </a:p>
        </p:txBody>
      </p:sp>
    </p:spTree>
    <p:extLst>
      <p:ext uri="{BB962C8B-B14F-4D97-AF65-F5344CB8AC3E}">
        <p14:creationId xmlns:p14="http://schemas.microsoft.com/office/powerpoint/2010/main" val="20552329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22</a:t>
            </a:fld>
            <a:endParaRPr lang="zh-CN" altLang="en-US"/>
          </a:p>
        </p:txBody>
      </p:sp>
    </p:spTree>
    <p:extLst>
      <p:ext uri="{BB962C8B-B14F-4D97-AF65-F5344CB8AC3E}">
        <p14:creationId xmlns:p14="http://schemas.microsoft.com/office/powerpoint/2010/main" val="42490090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使用哪种调用方式无关紧要。可以使用对你来说最容易理解的调用方式，只要函数调用能生成你期望的输出就好。</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23</a:t>
            </a:fld>
            <a:endParaRPr lang="zh-CN" altLang="en-US"/>
          </a:p>
        </p:txBody>
      </p:sp>
    </p:spTree>
    <p:extLst>
      <p:ext uri="{BB962C8B-B14F-4D97-AF65-F5344CB8AC3E}">
        <p14:creationId xmlns:p14="http://schemas.microsoft.com/office/powerpoint/2010/main" val="13493148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imesNewRoman"/>
              </a:rPr>
              <a:t>traceback </a:t>
            </a:r>
            <a:r>
              <a:rPr lang="zh-CN" altLang="en-US" sz="1800" b="0" i="0" u="none" strike="noStrike" baseline="0" dirty="0">
                <a:latin typeface="FZSSJW--GB1-0"/>
              </a:rPr>
              <a:t>首先指出问题出在什么地方（见 </a:t>
            </a:r>
            <a:r>
              <a:rPr lang="en-US" altLang="zh-CN" sz="1800" b="0" i="0" u="none" strike="noStrike" baseline="0" dirty="0">
                <a:latin typeface="FZSSJW--GB1-0"/>
              </a:rPr>
              <a:t>1</a:t>
            </a:r>
            <a:r>
              <a:rPr lang="zh-CN" altLang="en-US" sz="1800" b="0" i="0" u="none" strike="noStrike" baseline="0" dirty="0">
                <a:latin typeface="FZSSJW--GB1-0"/>
              </a:rPr>
              <a:t>），让我们能够回过头去找出函数调用中的错误。</a:t>
            </a:r>
          </a:p>
          <a:p>
            <a:pPr algn="l"/>
            <a:r>
              <a:rPr lang="zh-CN" altLang="en-US" sz="1800" b="0" i="0" u="none" strike="noStrike" baseline="0" dirty="0">
                <a:latin typeface="FZSSJW--GB1-0"/>
              </a:rPr>
              <a:t>然后，指出导致问题的函数调用（见 </a:t>
            </a:r>
            <a:r>
              <a:rPr lang="en-US" altLang="zh-CN" sz="1800" b="0" i="0" u="none" strike="noStrike" baseline="0" dirty="0">
                <a:latin typeface="FZSSJW--GB1-0"/>
              </a:rPr>
              <a:t>2</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最后，</a:t>
            </a:r>
            <a:r>
              <a:rPr lang="en-US" altLang="zh-CN" sz="1800" b="0" i="0" u="none" strike="noStrike" baseline="0" dirty="0">
                <a:latin typeface="TimesNewRoman"/>
              </a:rPr>
              <a:t>traceback </a:t>
            </a:r>
            <a:r>
              <a:rPr lang="zh-CN" altLang="en-US" sz="1800" b="0" i="0" u="none" strike="noStrike" baseline="0" dirty="0">
                <a:latin typeface="FZSSJW--GB1-0"/>
              </a:rPr>
              <a:t>指出该函数调用缺少两个实参，并指出了相应形参的名称（见</a:t>
            </a:r>
            <a:r>
              <a:rPr lang="zh-CN" altLang="en-US" sz="1800" b="0" i="0" u="none" strike="noStrike" baseline="0" dirty="0">
                <a:latin typeface="Wingdings2"/>
              </a:rPr>
              <a:t> </a:t>
            </a:r>
            <a:r>
              <a:rPr lang="en-US" altLang="zh-CN" sz="1800" b="0" i="0" u="none" strike="noStrike" baseline="0" dirty="0">
                <a:latin typeface="Wingdings2"/>
              </a:rPr>
              <a:t>3</a:t>
            </a:r>
            <a:r>
              <a:rPr lang="zh-CN" altLang="en-US" sz="1800" b="0" i="0" u="none" strike="noStrike" baseline="0" dirty="0">
                <a:latin typeface="FZSSJW--GB1-0"/>
              </a:rPr>
              <a:t>）</a:t>
            </a:r>
            <a:endParaRPr lang="en-US" altLang="zh-CN" sz="1800" b="0" i="0" u="none" strike="noStrike" baseline="0" dirty="0">
              <a:latin typeface="FZSSJW--GB1-0"/>
            </a:endParaRPr>
          </a:p>
          <a:p>
            <a:pPr algn="l"/>
            <a:endParaRPr lang="en-US" altLang="zh-CN" sz="1800" b="0" i="0" u="none" strike="noStrike" baseline="0" dirty="0">
              <a:latin typeface="FZSSJW--GB1-0"/>
            </a:endParaRPr>
          </a:p>
          <a:p>
            <a:pPr algn="l"/>
            <a:r>
              <a:rPr lang="zh-CN" altLang="en-US" sz="1800" b="0" i="0" u="none" strike="noStrike" baseline="0" dirty="0">
                <a:latin typeface="FZSSJW--GB1-0"/>
              </a:rPr>
              <a:t>如果这个函数存储在一个独立的文件中，我们也许无须打开这个文件并查看函数的代码，就能重新正确地编写函数调用。</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24</a:t>
            </a:fld>
            <a:endParaRPr lang="zh-CN" altLang="en-US"/>
          </a:p>
        </p:txBody>
      </p:sp>
    </p:spTree>
    <p:extLst>
      <p:ext uri="{BB962C8B-B14F-4D97-AF65-F5344CB8AC3E}">
        <p14:creationId xmlns:p14="http://schemas.microsoft.com/office/powerpoint/2010/main" val="15406467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TimesNewRoman"/>
              </a:rPr>
              <a:t>（本页为增补）</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25</a:t>
            </a:fld>
            <a:endParaRPr lang="zh-CN" altLang="en-US"/>
          </a:p>
        </p:txBody>
      </p:sp>
    </p:spTree>
    <p:extLst>
      <p:ext uri="{BB962C8B-B14F-4D97-AF65-F5344CB8AC3E}">
        <p14:creationId xmlns:p14="http://schemas.microsoft.com/office/powerpoint/2010/main" val="6504869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26</a:t>
            </a:fld>
            <a:endParaRPr lang="zh-CN" altLang="en-US"/>
          </a:p>
        </p:txBody>
      </p:sp>
    </p:spTree>
    <p:extLst>
      <p:ext uri="{BB962C8B-B14F-4D97-AF65-F5344CB8AC3E}">
        <p14:creationId xmlns:p14="http://schemas.microsoft.com/office/powerpoint/2010/main" val="35047482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27</a:t>
            </a:fld>
            <a:endParaRPr lang="zh-CN" altLang="en-US"/>
          </a:p>
        </p:txBody>
      </p:sp>
    </p:spTree>
    <p:extLst>
      <p:ext uri="{BB962C8B-B14F-4D97-AF65-F5344CB8AC3E}">
        <p14:creationId xmlns:p14="http://schemas.microsoft.com/office/powerpoint/2010/main" val="38880568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28</a:t>
            </a:fld>
            <a:endParaRPr lang="zh-CN" altLang="en-US"/>
          </a:p>
        </p:txBody>
      </p:sp>
    </p:spTree>
    <p:extLst>
      <p:ext uri="{BB962C8B-B14F-4D97-AF65-F5344CB8AC3E}">
        <p14:creationId xmlns:p14="http://schemas.microsoft.com/office/powerpoint/2010/main" val="1067792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29</a:t>
            </a:fld>
            <a:endParaRPr lang="zh-CN" altLang="en-US"/>
          </a:p>
        </p:txBody>
      </p:sp>
    </p:spTree>
    <p:extLst>
      <p:ext uri="{BB962C8B-B14F-4D97-AF65-F5344CB8AC3E}">
        <p14:creationId xmlns:p14="http://schemas.microsoft.com/office/powerpoint/2010/main" val="15426373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30</a:t>
            </a:fld>
            <a:endParaRPr lang="zh-CN" altLang="en-US"/>
          </a:p>
        </p:txBody>
      </p:sp>
    </p:spTree>
    <p:extLst>
      <p:ext uri="{BB962C8B-B14F-4D97-AF65-F5344CB8AC3E}">
        <p14:creationId xmlns:p14="http://schemas.microsoft.com/office/powerpoint/2010/main" val="2078990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为了让</a:t>
            </a:r>
            <a:r>
              <a:rPr lang="zh-CN" altLang="en-US" sz="1800" b="0" i="0" u="none" strike="noStrike" baseline="0" dirty="0">
                <a:latin typeface="TheSansMonoCondensed-"/>
              </a:rPr>
              <a:t>函数</a:t>
            </a:r>
            <a:r>
              <a:rPr lang="zh-CN" altLang="en-US" sz="1800" b="0" i="0" u="none" strike="noStrike" baseline="0" dirty="0">
                <a:latin typeface="FZSSJW--GB1-0"/>
              </a:rPr>
              <a:t>在没有提供中间名时依然正确运行，可给形参 </a:t>
            </a:r>
            <a:r>
              <a:rPr lang="en-US" altLang="zh-CN" sz="1800" b="0" i="0" u="none" strike="noStrike" baseline="0" dirty="0" err="1">
                <a:latin typeface="TheSansMonoCondensed-"/>
              </a:rPr>
              <a:t>middle_name</a:t>
            </a:r>
            <a:r>
              <a:rPr lang="en-US" altLang="zh-CN" sz="1800" b="0" i="0" u="none" strike="noStrike" baseline="0" dirty="0">
                <a:latin typeface="TheSansMonoCondensed-"/>
              </a:rPr>
              <a:t> </a:t>
            </a:r>
            <a:r>
              <a:rPr lang="zh-CN" altLang="en-US" sz="1800" b="0" i="0" u="none" strike="noStrike" baseline="0" dirty="0">
                <a:latin typeface="FZSSJW--GB1-0"/>
              </a:rPr>
              <a:t>指定默认值（空字符串），并将其移到形参列表的末尾（可选参数必须放在必选参数的后面），见 </a:t>
            </a:r>
            <a:r>
              <a:rPr lang="en-US" altLang="zh-CN" sz="1800" b="0" i="0" u="none" strike="noStrike" baseline="0" dirty="0">
                <a:latin typeface="FZSSJW--GB1-0"/>
              </a:rPr>
              <a:t>1</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在 </a:t>
            </a:r>
            <a:r>
              <a:rPr lang="en-US" altLang="zh-CN" sz="1800" b="0" i="0" u="none" strike="noStrike" baseline="0" dirty="0">
                <a:latin typeface="FZSSJW--GB1-0"/>
              </a:rPr>
              <a:t>2 </a:t>
            </a:r>
            <a:r>
              <a:rPr lang="zh-CN" altLang="en-US" sz="1800" b="0" i="0" u="none" strike="noStrike" baseline="0" dirty="0">
                <a:latin typeface="FZSSJW--GB1-0"/>
              </a:rPr>
              <a:t>处，通过 </a:t>
            </a:r>
            <a:r>
              <a:rPr lang="en-US" altLang="zh-CN" sz="1800" b="0" i="0" u="none" strike="noStrike" baseline="0" dirty="0">
                <a:latin typeface="FZSSJW--GB1-0"/>
              </a:rPr>
              <a:t>if </a:t>
            </a:r>
            <a:r>
              <a:rPr lang="zh-CN" altLang="en-US" sz="1800" b="0" i="0" u="none" strike="noStrike" baseline="0" dirty="0">
                <a:latin typeface="FZSSJW--GB1-0"/>
              </a:rPr>
              <a:t>语句来判断是否提供了中间名，如果提供了，就将名、中间名和姓合并来生成姓名，反之则只使用名和姓来生成姓名，然后将姓名修改为首字母大写的格式，最后将结果返回函数调用行。</a:t>
            </a:r>
            <a:endParaRPr lang="en-US" altLang="zh-CN" sz="1800" b="0" i="0" u="none" strike="noStrike" baseline="0" dirty="0">
              <a:latin typeface="FZSSJW--GB1-0"/>
            </a:endParaRPr>
          </a:p>
          <a:p>
            <a:pPr algn="l"/>
            <a:r>
              <a:rPr lang="zh-CN" altLang="en-US" sz="1800" b="0" i="0" u="none" strike="noStrike" baseline="0" dirty="0">
                <a:latin typeface="FZSSJW--GB1-0"/>
              </a:rPr>
              <a:t>在 </a:t>
            </a:r>
            <a:r>
              <a:rPr lang="en-US" altLang="zh-CN" sz="1800" b="0" i="0" u="none" strike="noStrike" baseline="0" dirty="0">
                <a:latin typeface="FZSSJW--GB1-0"/>
              </a:rPr>
              <a:t>3 </a:t>
            </a:r>
            <a:r>
              <a:rPr lang="zh-CN" altLang="en-US" sz="1800" b="0" i="0" u="none" strike="noStrike" baseline="0" dirty="0">
                <a:latin typeface="FZSSJW--GB1-0"/>
              </a:rPr>
              <a:t>处，我们写了两种调用方式，第一种没有中间名，第二种则传入了中间名。</a:t>
            </a:r>
            <a:endParaRPr lang="en-US" altLang="zh-CN" sz="1800" b="0" i="0" u="none" strike="noStrike" baseline="0" dirty="0">
              <a:latin typeface="FZSSJW--GB1-0"/>
            </a:endParaRPr>
          </a:p>
          <a:p>
            <a:pPr algn="l"/>
            <a:r>
              <a:rPr lang="zh-CN" altLang="en-US" sz="1800" b="0" i="0" u="none" strike="noStrike" baseline="0" dirty="0">
                <a:latin typeface="FZSSJW--GB1-0"/>
              </a:rPr>
              <a:t>可选值在让函数能够处理各种不同情形的同时，确保函数调用尽可能简单。</a:t>
            </a:r>
            <a:endParaRPr lang="en-US" altLang="zh-CN" sz="1800" b="0" i="0" u="none" strike="noStrike" baseline="0" dirty="0">
              <a:latin typeface="FZSSJW--GB1-0"/>
            </a:endParaRPr>
          </a:p>
          <a:p>
            <a:pPr algn="l"/>
            <a:r>
              <a:rPr lang="zh-CN" altLang="en-US" sz="1800" b="0" i="0" u="none" strike="noStrike" baseline="0">
                <a:latin typeface="FZSSJW--GB1-0"/>
              </a:rPr>
              <a:t>（为了避免混淆，更</a:t>
            </a:r>
            <a:r>
              <a:rPr lang="zh-CN" altLang="en-US" sz="1800" b="0" i="0" u="none" strike="noStrike" baseline="0" dirty="0">
                <a:latin typeface="FZSSJW--GB1-0"/>
              </a:rPr>
              <a:t>推荐使用关键字实参的</a:t>
            </a:r>
            <a:r>
              <a:rPr lang="zh-CN" altLang="en-US" sz="1800" b="0" i="0" u="none" strike="noStrike" baseline="0">
                <a:latin typeface="FZSSJW--GB1-0"/>
              </a:rPr>
              <a:t>调用方式，</a:t>
            </a:r>
            <a:r>
              <a:rPr lang="zh-CN" altLang="en-US" sz="1800" b="0" i="0" u="none" strike="noStrike" baseline="0" dirty="0">
                <a:latin typeface="FZSSJW--GB1-0"/>
              </a:rPr>
              <a:t>这里</a:t>
            </a:r>
            <a:r>
              <a:rPr lang="zh-CN" altLang="en-US" sz="1800" b="0" i="0" u="none" strike="noStrike" baseline="0">
                <a:latin typeface="FZSSJW--GB1-0"/>
              </a:rPr>
              <a:t>限于版面未使用）</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31</a:t>
            </a:fld>
            <a:endParaRPr lang="zh-CN" altLang="en-US"/>
          </a:p>
        </p:txBody>
      </p:sp>
    </p:spTree>
    <p:extLst>
      <p:ext uri="{BB962C8B-B14F-4D97-AF65-F5344CB8AC3E}">
        <p14:creationId xmlns:p14="http://schemas.microsoft.com/office/powerpoint/2010/main" val="38666843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baseline="0" dirty="0">
                <a:latin typeface="FZSSJW--GB1-0"/>
              </a:rPr>
              <a:t>括号必不可少。</a:t>
            </a:r>
            <a:r>
              <a:rPr lang="zh-CN" altLang="en-US" sz="1200" dirty="0">
                <a:latin typeface="FZSSJW--GB1-0"/>
              </a:rPr>
              <a:t>示例的函数比较简单，不需要任何额外信息就能完成工作</a:t>
            </a:r>
            <a:r>
              <a:rPr lang="zh-CN" altLang="en-US" sz="800" b="0" i="0" u="none" strike="noStrike" baseline="0" dirty="0">
                <a:latin typeface="FZSSJW--GB1-0"/>
              </a:rPr>
              <a:t>，因此括号内是空的。</a:t>
            </a:r>
            <a:endParaRPr lang="en-US" altLang="zh-CN" sz="800" b="0" i="0" u="none" strike="noStrike" baseline="0" dirty="0">
              <a:latin typeface="FZSSJW--GB1-0"/>
            </a:endParaRPr>
          </a:p>
        </p:txBody>
      </p:sp>
      <p:sp>
        <p:nvSpPr>
          <p:cNvPr id="4" name="灯片编号占位符 3"/>
          <p:cNvSpPr>
            <a:spLocks noGrp="1"/>
          </p:cNvSpPr>
          <p:nvPr>
            <p:ph type="sldNum" sz="quarter" idx="5"/>
          </p:nvPr>
        </p:nvSpPr>
        <p:spPr/>
        <p:txBody>
          <a:bodyPr/>
          <a:lstStyle/>
          <a:p>
            <a:fld id="{9901CBA2-7C9E-4AD6-B258-A0DB055BB3AF}" type="slidenum">
              <a:rPr lang="zh-CN" altLang="en-US" smtClean="0"/>
              <a:t>5</a:t>
            </a:fld>
            <a:endParaRPr lang="zh-CN" altLang="en-US"/>
          </a:p>
        </p:txBody>
      </p:sp>
    </p:spTree>
    <p:extLst>
      <p:ext uri="{BB962C8B-B14F-4D97-AF65-F5344CB8AC3E}">
        <p14:creationId xmlns:p14="http://schemas.microsoft.com/office/powerpoint/2010/main" val="5206599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函数接受名和姓，并将这些值放在字典中（见 </a:t>
            </a:r>
            <a:r>
              <a:rPr lang="en-US" altLang="zh-CN" sz="1800" b="0" i="0" u="none" strike="noStrike" baseline="0" dirty="0">
                <a:latin typeface="Wingdings2"/>
              </a:rPr>
              <a:t>1</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在存储 </a:t>
            </a:r>
            <a:r>
              <a:rPr lang="en-US" altLang="zh-CN" sz="1800" b="0" i="0" u="none" strike="noStrike" baseline="0" dirty="0" err="1">
                <a:latin typeface="TheSansMonoCondensed-"/>
              </a:rPr>
              <a:t>first_name</a:t>
            </a:r>
            <a:r>
              <a:rPr lang="en-US" altLang="zh-CN" sz="1800" b="0" i="0" u="none" strike="noStrike" baseline="0" dirty="0">
                <a:latin typeface="TheSansMonoCondensed-"/>
              </a:rPr>
              <a:t> </a:t>
            </a:r>
            <a:r>
              <a:rPr lang="zh-CN" altLang="en-US" sz="1800" b="0" i="0" u="none" strike="noStrike" baseline="0" dirty="0">
                <a:latin typeface="FZSSJW--GB1-0"/>
              </a:rPr>
              <a:t>的值时，使用的键为 </a:t>
            </a:r>
            <a:r>
              <a:rPr lang="en-US" altLang="zh-CN" sz="1800" b="0" i="0" u="none" strike="noStrike" baseline="0" dirty="0">
                <a:latin typeface="TheSansMonoCondensed-"/>
              </a:rPr>
              <a:t>'first'</a:t>
            </a:r>
            <a:r>
              <a:rPr lang="zh-CN" altLang="en-US" sz="1800" b="0" i="0" u="none" strike="noStrike" baseline="0" dirty="0">
                <a:latin typeface="FZSSJW--GB1-0"/>
              </a:rPr>
              <a:t>，而在存储 </a:t>
            </a:r>
            <a:r>
              <a:rPr lang="en-US" altLang="zh-CN" sz="1800" b="0" i="0" u="none" strike="noStrike" baseline="0" dirty="0" err="1">
                <a:latin typeface="TheSansMonoCondensed-"/>
              </a:rPr>
              <a:t>last_name</a:t>
            </a:r>
            <a:r>
              <a:rPr lang="en-US" altLang="zh-CN" sz="1800" b="0" i="0" u="none" strike="noStrike" baseline="0" dirty="0">
                <a:latin typeface="TheSansMonoCondensed-"/>
              </a:rPr>
              <a:t> </a:t>
            </a:r>
            <a:r>
              <a:rPr lang="zh-CN" altLang="en-US" sz="1800" b="0" i="0" u="none" strike="noStrike" baseline="0" dirty="0">
                <a:latin typeface="FZSSJW--GB1-0"/>
              </a:rPr>
              <a:t>的值时，使用的键为 </a:t>
            </a:r>
            <a:r>
              <a:rPr lang="en-US" altLang="zh-CN" sz="1800" b="0" i="0" u="none" strike="noStrike" baseline="0" dirty="0">
                <a:latin typeface="TheSansMonoCondensed-"/>
              </a:rPr>
              <a:t>'last'</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然后，返回表示人的整个字典（见 </a:t>
            </a:r>
            <a:r>
              <a:rPr lang="en-US" altLang="zh-CN" sz="1800" b="0" i="0" u="none" strike="noStrike" baseline="0" dirty="0">
                <a:latin typeface="Wingdings2"/>
              </a:rPr>
              <a:t>2</a:t>
            </a:r>
            <a:r>
              <a:rPr lang="zh-CN" altLang="en-US" sz="1800" b="0" i="0" u="none" strike="noStrike" baseline="0" dirty="0">
                <a:latin typeface="FZSSJW--GB1-0"/>
              </a:rPr>
              <a:t>）。在</a:t>
            </a:r>
            <a:r>
              <a:rPr lang="zh-CN" altLang="en-US" sz="1800" b="0" i="0" u="none" strike="noStrike" baseline="0" dirty="0">
                <a:latin typeface="Wingdings2"/>
              </a:rPr>
              <a:t> </a:t>
            </a:r>
            <a:r>
              <a:rPr lang="en-US" altLang="zh-CN" sz="1800" b="0" i="0" u="none" strike="noStrike" baseline="0" dirty="0">
                <a:latin typeface="Wingdings2"/>
              </a:rPr>
              <a:t>3 </a:t>
            </a:r>
            <a:r>
              <a:rPr lang="zh-CN" altLang="en-US" sz="1800" b="0" i="0" u="none" strike="noStrike" baseline="0" dirty="0">
                <a:latin typeface="FZSSJW--GB1-0"/>
              </a:rPr>
              <a:t>处，打印这个被返回的值。</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32</a:t>
            </a:fld>
            <a:endParaRPr lang="zh-CN" altLang="en-US"/>
          </a:p>
        </p:txBody>
      </p:sp>
    </p:spTree>
    <p:extLst>
      <p:ext uri="{BB962C8B-B14F-4D97-AF65-F5344CB8AC3E}">
        <p14:creationId xmlns:p14="http://schemas.microsoft.com/office/powerpoint/2010/main" val="32901198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在条件测试中，</a:t>
            </a:r>
            <a:r>
              <a:rPr lang="en-US" altLang="zh-CN" sz="1800" b="0" i="0" u="none" strike="noStrike" baseline="0" dirty="0">
                <a:latin typeface="TheSansMonoCondensed-"/>
              </a:rPr>
              <a:t>None </a:t>
            </a:r>
            <a:r>
              <a:rPr lang="zh-CN" altLang="en-US" sz="1800" b="0" i="0" u="none" strike="noStrike" baseline="0" dirty="0">
                <a:latin typeface="FZSSJW--GB1-0"/>
              </a:rPr>
              <a:t>相当于 </a:t>
            </a:r>
            <a:r>
              <a:rPr lang="en-US" altLang="zh-CN" sz="1800" b="0" i="0" u="none" strike="noStrike" baseline="0" dirty="0">
                <a:latin typeface="TheSansMonoCondensed-"/>
              </a:rPr>
              <a:t>False</a:t>
            </a:r>
            <a:r>
              <a:rPr lang="zh-CN" altLang="en-US" sz="1800" b="0" i="0" u="none" strike="noStrike" baseline="0" dirty="0">
                <a:latin typeface="FZSSJW--GB1-0"/>
              </a:rPr>
              <a:t>。</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33</a:t>
            </a:fld>
            <a:endParaRPr lang="zh-CN" altLang="en-US"/>
          </a:p>
        </p:txBody>
      </p:sp>
    </p:spTree>
    <p:extLst>
      <p:ext uri="{BB962C8B-B14F-4D97-AF65-F5344CB8AC3E}">
        <p14:creationId xmlns:p14="http://schemas.microsoft.com/office/powerpoint/2010/main" val="41020354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在这个示例中，使用的是</a:t>
            </a:r>
            <a:r>
              <a:rPr lang="en-US" altLang="zh-CN" sz="1800" b="0" i="0" u="none" strike="noStrike" baseline="0" dirty="0" err="1">
                <a:latin typeface="TheSansMonoCondensed-"/>
              </a:rPr>
              <a:t>get_formatted_name</a:t>
            </a:r>
            <a:r>
              <a:rPr lang="en-US" altLang="zh-CN" sz="1800" b="0" i="0" u="none" strike="noStrike" baseline="0" dirty="0">
                <a:latin typeface="TheSansMonoCondensed-"/>
              </a:rPr>
              <a:t>()</a:t>
            </a:r>
            <a:r>
              <a:rPr lang="zh-CN" altLang="en-US" sz="1800" b="0" i="0" u="none" strike="noStrike" baseline="0" dirty="0">
                <a:latin typeface="FZSSJW--GB1-0"/>
              </a:rPr>
              <a:t>的简单版本，不涉及中间名。</a:t>
            </a:r>
            <a:endParaRPr lang="en-US" altLang="zh-CN" sz="1800" b="0" i="0" u="none" strike="noStrike" baseline="0" dirty="0">
              <a:latin typeface="FZSSJW--GB1-0"/>
            </a:endParaRPr>
          </a:p>
          <a:p>
            <a:pPr algn="l"/>
            <a:r>
              <a:rPr lang="en-US" altLang="zh-CN" sz="1800" b="0" i="0" u="none" strike="noStrike" baseline="0" dirty="0">
                <a:latin typeface="TheSansMonoCondensed-"/>
              </a:rPr>
              <a:t>while </a:t>
            </a:r>
            <a:r>
              <a:rPr lang="zh-CN" altLang="en-US" sz="1800" b="0" i="0" u="none" strike="noStrike" baseline="0" dirty="0">
                <a:latin typeface="FZSSJW--GB1-0"/>
              </a:rPr>
              <a:t>循环让用户输入姓名：提示用户依次输入名和姓，随后打印出更为正规的问候语。</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34</a:t>
            </a:fld>
            <a:endParaRPr lang="zh-CN" altLang="en-US"/>
          </a:p>
        </p:txBody>
      </p:sp>
    </p:spTree>
    <p:extLst>
      <p:ext uri="{BB962C8B-B14F-4D97-AF65-F5344CB8AC3E}">
        <p14:creationId xmlns:p14="http://schemas.microsoft.com/office/powerpoint/2010/main" val="24357279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我们要让用户能够尽可能容易地退出，因此在每次提示用户输入时，都应提供退出途径。使用 </a:t>
            </a:r>
            <a:r>
              <a:rPr lang="en-US" altLang="zh-CN" sz="1800" b="0" i="0" u="none" strike="noStrike" baseline="0" dirty="0">
                <a:latin typeface="TheSansMonoCondensed-"/>
              </a:rPr>
              <a:t>break </a:t>
            </a:r>
            <a:r>
              <a:rPr lang="zh-CN" altLang="en-US" sz="1800" b="0" i="0" u="none" strike="noStrike" baseline="0" dirty="0">
                <a:latin typeface="FZSSJW--GB1-0"/>
              </a:rPr>
              <a:t>语句可以在每次提示用户输入时退出循环</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35</a:t>
            </a:fld>
            <a:endParaRPr lang="zh-CN" altLang="en-US"/>
          </a:p>
        </p:txBody>
      </p:sp>
    </p:spTree>
    <p:extLst>
      <p:ext uri="{BB962C8B-B14F-4D97-AF65-F5344CB8AC3E}">
        <p14:creationId xmlns:p14="http://schemas.microsoft.com/office/powerpoint/2010/main" val="1845972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36</a:t>
            </a:fld>
            <a:endParaRPr lang="zh-CN" altLang="en-US"/>
          </a:p>
        </p:txBody>
      </p:sp>
    </p:spTree>
    <p:extLst>
      <p:ext uri="{BB962C8B-B14F-4D97-AF65-F5344CB8AC3E}">
        <p14:creationId xmlns:p14="http://schemas.microsoft.com/office/powerpoint/2010/main" val="8416040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37</a:t>
            </a:fld>
            <a:endParaRPr lang="zh-CN" altLang="en-US"/>
          </a:p>
        </p:txBody>
      </p:sp>
    </p:spTree>
    <p:extLst>
      <p:ext uri="{BB962C8B-B14F-4D97-AF65-F5344CB8AC3E}">
        <p14:creationId xmlns:p14="http://schemas.microsoft.com/office/powerpoint/2010/main" val="22134331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【Note】</a:t>
            </a:r>
            <a:r>
              <a:rPr lang="zh-CN" altLang="en-US" dirty="0"/>
              <a:t>为了节省版面，减少冗余的介绍，这里忆及原书中与本节例子几乎完全相似的代码来做演示</a:t>
            </a:r>
          </a:p>
        </p:txBody>
      </p:sp>
      <p:sp>
        <p:nvSpPr>
          <p:cNvPr id="4" name="灯片编号占位符 3"/>
          <p:cNvSpPr>
            <a:spLocks noGrp="1"/>
          </p:cNvSpPr>
          <p:nvPr>
            <p:ph type="sldNum" sz="quarter" idx="5"/>
          </p:nvPr>
        </p:nvSpPr>
        <p:spPr/>
        <p:txBody>
          <a:bodyPr/>
          <a:lstStyle/>
          <a:p>
            <a:fld id="{9901CBA2-7C9E-4AD6-B258-A0DB055BB3AF}" type="slidenum">
              <a:rPr lang="zh-CN" altLang="en-US" smtClean="0"/>
              <a:t>38</a:t>
            </a:fld>
            <a:endParaRPr lang="zh-CN" altLang="en-US"/>
          </a:p>
        </p:txBody>
      </p:sp>
    </p:spTree>
    <p:extLst>
      <p:ext uri="{BB962C8B-B14F-4D97-AF65-F5344CB8AC3E}">
        <p14:creationId xmlns:p14="http://schemas.microsoft.com/office/powerpoint/2010/main" val="1196554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200" dirty="0"/>
              <a:t>第一个是 </a:t>
            </a:r>
            <a:r>
              <a:rPr lang="en-US" altLang="zh-CN" dirty="0" err="1">
                <a:solidFill>
                  <a:srgbClr val="795DA3"/>
                </a:solidFill>
                <a:latin typeface="Consolas" panose="020B0609020204030204" pitchFamily="49" charset="0"/>
              </a:rPr>
              <a:t>verify_users</a:t>
            </a:r>
            <a:r>
              <a:rPr lang="en-US" altLang="zh-CN" dirty="0">
                <a:solidFill>
                  <a:srgbClr val="795DA3"/>
                </a:solidFill>
                <a:latin typeface="Consolas" panose="020B0609020204030204" pitchFamily="49" charset="0"/>
              </a:rPr>
              <a:t> </a:t>
            </a:r>
            <a:r>
              <a:rPr lang="zh-CN" altLang="en-US" dirty="0">
                <a:solidFill>
                  <a:srgbClr val="795DA3"/>
                </a:solidFill>
                <a:latin typeface="Consolas" panose="020B0609020204030204" pitchFamily="49" charset="0"/>
              </a:rPr>
              <a:t>函数，它的定义中包含两个形参，未验证用户列表和已验证用户列表，功能即验证每个用户，并将他们从未验证用户列表移入已验证用户列表。</a:t>
            </a:r>
            <a:endParaRPr lang="en-US" altLang="zh-CN" dirty="0">
              <a:solidFill>
                <a:srgbClr val="795DA3"/>
              </a:solidFill>
              <a:latin typeface="Consolas" panose="020B0609020204030204" pitchFamily="49" charset="0"/>
            </a:endParaRPr>
          </a:p>
          <a:p>
            <a:pPr algn="l"/>
            <a:r>
              <a:rPr lang="zh-CN" altLang="en-US" dirty="0">
                <a:solidFill>
                  <a:srgbClr val="795DA3"/>
                </a:solidFill>
                <a:latin typeface="Consolas" panose="020B0609020204030204" pitchFamily="49" charset="0"/>
              </a:rPr>
              <a:t>第二个是 </a:t>
            </a:r>
            <a:r>
              <a:rPr lang="en-US" altLang="zh-CN" dirty="0" err="1">
                <a:solidFill>
                  <a:srgbClr val="795DA3"/>
                </a:solidFill>
                <a:latin typeface="Consolas" panose="020B0609020204030204" pitchFamily="49" charset="0"/>
              </a:rPr>
              <a:t>show_verified_users</a:t>
            </a:r>
            <a:r>
              <a:rPr lang="zh-CN" altLang="en-US" dirty="0">
                <a:solidFill>
                  <a:srgbClr val="795DA3"/>
                </a:solidFill>
                <a:latin typeface="Consolas" panose="020B0609020204030204" pitchFamily="49" charset="0"/>
              </a:rPr>
              <a:t> 函数，它的定义中包含一个形参，用于打印已验证用户列表中的用户信息。</a:t>
            </a:r>
            <a:endParaRPr lang="en-US" altLang="zh-CN" dirty="0">
              <a:solidFill>
                <a:srgbClr val="795DA3"/>
              </a:solidFill>
              <a:latin typeface="Consolas" panose="020B0609020204030204" pitchFamily="49" charset="0"/>
            </a:endParaRPr>
          </a:p>
        </p:txBody>
      </p:sp>
      <p:sp>
        <p:nvSpPr>
          <p:cNvPr id="4" name="灯片编号占位符 3"/>
          <p:cNvSpPr>
            <a:spLocks noGrp="1"/>
          </p:cNvSpPr>
          <p:nvPr>
            <p:ph type="sldNum" sz="quarter" idx="5"/>
          </p:nvPr>
        </p:nvSpPr>
        <p:spPr/>
        <p:txBody>
          <a:bodyPr/>
          <a:lstStyle/>
          <a:p>
            <a:fld id="{9901CBA2-7C9E-4AD6-B258-A0DB055BB3AF}" type="slidenum">
              <a:rPr lang="zh-CN" altLang="en-US" smtClean="0"/>
              <a:t>39</a:t>
            </a:fld>
            <a:endParaRPr lang="zh-CN" altLang="en-US"/>
          </a:p>
        </p:txBody>
      </p:sp>
    </p:spTree>
    <p:extLst>
      <p:ext uri="{BB962C8B-B14F-4D97-AF65-F5344CB8AC3E}">
        <p14:creationId xmlns:p14="http://schemas.microsoft.com/office/powerpoint/2010/main" val="18560448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40</a:t>
            </a:fld>
            <a:endParaRPr lang="zh-CN" altLang="en-US"/>
          </a:p>
        </p:txBody>
      </p:sp>
    </p:spTree>
    <p:extLst>
      <p:ext uri="{BB962C8B-B14F-4D97-AF65-F5344CB8AC3E}">
        <p14:creationId xmlns:p14="http://schemas.microsoft.com/office/powerpoint/2010/main" val="1210676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41</a:t>
            </a:fld>
            <a:endParaRPr lang="zh-CN" altLang="en-US"/>
          </a:p>
        </p:txBody>
      </p:sp>
    </p:spTree>
    <p:extLst>
      <p:ext uri="{BB962C8B-B14F-4D97-AF65-F5344CB8AC3E}">
        <p14:creationId xmlns:p14="http://schemas.microsoft.com/office/powerpoint/2010/main" val="18652410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050" b="0" i="0" u="none" strike="noStrike" baseline="0" dirty="0">
                <a:latin typeface="TimesNewRoman"/>
              </a:rPr>
              <a:t>Python </a:t>
            </a:r>
            <a:r>
              <a:rPr lang="zh-CN" altLang="en-US" sz="1050" b="0" i="0" u="none" strike="noStrike" baseline="0" dirty="0">
                <a:latin typeface="FZSSJW--GB1-0"/>
              </a:rPr>
              <a:t>在为程序中的函数生成文档时，会查找紧跟在函数定义后的字符串注释。文档字符串通常前后分别用三个双引号引起，能够包含多行。</a:t>
            </a:r>
            <a:endParaRPr lang="zh-CN" altLang="en-US" sz="1050"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a:t>
            </a:fld>
            <a:endParaRPr lang="zh-CN" altLang="en-US"/>
          </a:p>
        </p:txBody>
      </p:sp>
    </p:spTree>
    <p:extLst>
      <p:ext uri="{BB962C8B-B14F-4D97-AF65-F5344CB8AC3E}">
        <p14:creationId xmlns:p14="http://schemas.microsoft.com/office/powerpoint/2010/main" val="27229602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FZSSJW--GB1-0"/>
              </a:rPr>
              <a:t>D.R.Y: </a:t>
            </a:r>
            <a:r>
              <a:rPr lang="en-US" altLang="zh-CN" sz="1800" b="0" i="0" u="none" strike="noStrike" baseline="0">
                <a:latin typeface="FZSSJW--GB1-0"/>
              </a:rPr>
              <a:t>Don't repeat yourself</a:t>
            </a:r>
          </a:p>
          <a:p>
            <a:pPr algn="l"/>
            <a:r>
              <a:rPr lang="zh-CN" altLang="en-US" sz="1800" b="0" i="0" u="none" strike="noStrike" baseline="0" dirty="0">
                <a:latin typeface="FZSSJW--GB1-0"/>
              </a:rPr>
              <a:t>单一职责原则</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42</a:t>
            </a:fld>
            <a:endParaRPr lang="zh-CN" altLang="en-US"/>
          </a:p>
        </p:txBody>
      </p:sp>
    </p:spTree>
    <p:extLst>
      <p:ext uri="{BB962C8B-B14F-4D97-AF65-F5344CB8AC3E}">
        <p14:creationId xmlns:p14="http://schemas.microsoft.com/office/powerpoint/2010/main" val="244008259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43</a:t>
            </a:fld>
            <a:endParaRPr lang="zh-CN" altLang="en-US"/>
          </a:p>
        </p:txBody>
      </p:sp>
    </p:spTree>
    <p:extLst>
      <p:ext uri="{BB962C8B-B14F-4D97-AF65-F5344CB8AC3E}">
        <p14:creationId xmlns:p14="http://schemas.microsoft.com/office/powerpoint/2010/main" val="238284873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除非有充分的理由，否则还是应该将原始列表传递给函数。</a:t>
            </a:r>
            <a:endParaRPr lang="en-US" altLang="zh-CN" sz="1800" b="0" i="0" u="none" strike="noStrike" baseline="0" dirty="0">
              <a:latin typeface="FZSSJW--GB1-0"/>
            </a:endParaRPr>
          </a:p>
          <a:p>
            <a:pPr algn="l"/>
            <a:r>
              <a:rPr lang="zh-CN" altLang="en-US" sz="1800" b="0" i="0" u="none" strike="noStrike" baseline="0" dirty="0">
                <a:latin typeface="FZSSJW--GB1-0"/>
              </a:rPr>
              <a:t>这是因为，让函数使用现成的列表可避免花时间和内存创建副本，从而提高效率，在处理大型列表时尤其如此。</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44</a:t>
            </a:fld>
            <a:endParaRPr lang="zh-CN" altLang="en-US"/>
          </a:p>
        </p:txBody>
      </p:sp>
    </p:spTree>
    <p:extLst>
      <p:ext uri="{BB962C8B-B14F-4D97-AF65-F5344CB8AC3E}">
        <p14:creationId xmlns:p14="http://schemas.microsoft.com/office/powerpoint/2010/main" val="243544587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45</a:t>
            </a:fld>
            <a:endParaRPr lang="zh-CN" altLang="en-US"/>
          </a:p>
        </p:txBody>
      </p:sp>
    </p:spTree>
    <p:extLst>
      <p:ext uri="{BB962C8B-B14F-4D97-AF65-F5344CB8AC3E}">
        <p14:creationId xmlns:p14="http://schemas.microsoft.com/office/powerpoint/2010/main" val="31443417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dirty="0"/>
              <a:t>函数体调用函数生成的输出，证明此时 </a:t>
            </a:r>
            <a:r>
              <a:rPr lang="en-US" altLang="zh-CN" sz="1800" dirty="0"/>
              <a:t>Python </a:t>
            </a:r>
            <a:r>
              <a:rPr lang="zh-CN" altLang="en-US" sz="1800" dirty="0"/>
              <a:t>能够处理使用一个值调用函数的情形，也能处理使用三个值调用函数的情形。并且能知道，</a:t>
            </a:r>
            <a:r>
              <a:rPr lang="en-US" altLang="zh-CN" sz="1800" dirty="0"/>
              <a:t>print() </a:t>
            </a:r>
            <a:r>
              <a:rPr lang="zh-CN" altLang="en-US" sz="1800" dirty="0"/>
              <a:t>函数是能够处理元组的。</a:t>
            </a:r>
            <a:endParaRPr lang="en-US" altLang="zh-CN" sz="1800"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46</a:t>
            </a:fld>
            <a:endParaRPr lang="zh-CN" altLang="en-US"/>
          </a:p>
        </p:txBody>
      </p:sp>
    </p:spTree>
    <p:extLst>
      <p:ext uri="{BB962C8B-B14F-4D97-AF65-F5344CB8AC3E}">
        <p14:creationId xmlns:p14="http://schemas.microsoft.com/office/powerpoint/2010/main" val="166426506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dirty="0"/>
              <a:t>注意运行结果的第一行，这是 </a:t>
            </a:r>
            <a:r>
              <a:rPr lang="en-US" altLang="zh-CN" sz="1800" dirty="0"/>
              <a:t>Python </a:t>
            </a:r>
            <a:r>
              <a:rPr lang="zh-CN" altLang="en-US" sz="1800" dirty="0"/>
              <a:t>中仅有一个元素的元组写法（想想为什么这么写？）</a:t>
            </a:r>
          </a:p>
        </p:txBody>
      </p:sp>
      <p:sp>
        <p:nvSpPr>
          <p:cNvPr id="4" name="灯片编号占位符 3"/>
          <p:cNvSpPr>
            <a:spLocks noGrp="1"/>
          </p:cNvSpPr>
          <p:nvPr>
            <p:ph type="sldNum" sz="quarter" idx="5"/>
          </p:nvPr>
        </p:nvSpPr>
        <p:spPr/>
        <p:txBody>
          <a:bodyPr/>
          <a:lstStyle/>
          <a:p>
            <a:fld id="{9901CBA2-7C9E-4AD6-B258-A0DB055BB3AF}" type="slidenum">
              <a:rPr lang="zh-CN" altLang="en-US" smtClean="0"/>
              <a:t>47</a:t>
            </a:fld>
            <a:endParaRPr lang="zh-CN" altLang="en-US"/>
          </a:p>
        </p:txBody>
      </p:sp>
    </p:spTree>
    <p:extLst>
      <p:ext uri="{BB962C8B-B14F-4D97-AF65-F5344CB8AC3E}">
        <p14:creationId xmlns:p14="http://schemas.microsoft.com/office/powerpoint/2010/main" val="27944443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48</a:t>
            </a:fld>
            <a:endParaRPr lang="zh-CN" altLang="en-US"/>
          </a:p>
        </p:txBody>
      </p:sp>
    </p:spTree>
    <p:extLst>
      <p:ext uri="{BB962C8B-B14F-4D97-AF65-F5344CB8AC3E}">
        <p14:creationId xmlns:p14="http://schemas.microsoft.com/office/powerpoint/2010/main" val="178952019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49</a:t>
            </a:fld>
            <a:endParaRPr lang="zh-CN" altLang="en-US"/>
          </a:p>
        </p:txBody>
      </p:sp>
    </p:spTree>
    <p:extLst>
      <p:ext uri="{BB962C8B-B14F-4D97-AF65-F5344CB8AC3E}">
        <p14:creationId xmlns:p14="http://schemas.microsoft.com/office/powerpoint/2010/main" val="342528945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imesNewRoman"/>
              </a:rPr>
              <a:t>Python </a:t>
            </a:r>
            <a:r>
              <a:rPr lang="zh-CN" altLang="en-US" sz="1800" b="0" i="0" u="none" strike="noStrike" baseline="0" dirty="0">
                <a:latin typeface="FZSSJW--GB1-0"/>
              </a:rPr>
              <a:t>先匹配位置实参和关键字实参，再将余下的实参都收集到最后一个形参中。</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50</a:t>
            </a:fld>
            <a:endParaRPr lang="zh-CN" altLang="en-US"/>
          </a:p>
        </p:txBody>
      </p:sp>
    </p:spTree>
    <p:extLst>
      <p:ext uri="{BB962C8B-B14F-4D97-AF65-F5344CB8AC3E}">
        <p14:creationId xmlns:p14="http://schemas.microsoft.com/office/powerpoint/2010/main" val="386608084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KTJW--GB1-0"/>
              </a:rPr>
              <a:t>你经常会看到通用形参名 </a:t>
            </a:r>
            <a:r>
              <a:rPr lang="zh-CN" altLang="en-US" sz="1800" b="0" i="0" u="none" strike="noStrike" baseline="0" dirty="0">
                <a:latin typeface="TheSansMonoCondensed-"/>
              </a:rPr>
              <a:t>*</a:t>
            </a:r>
            <a:r>
              <a:rPr lang="en-US" altLang="zh-CN" sz="1800" b="0" i="0" u="none" strike="noStrike" baseline="0" dirty="0" err="1">
                <a:latin typeface="TheSansMonoCondensed-"/>
              </a:rPr>
              <a:t>args</a:t>
            </a:r>
            <a:r>
              <a:rPr lang="zh-CN" altLang="en-US" sz="1800" b="0" i="0" u="none" strike="noStrike" baseline="0" dirty="0">
                <a:latin typeface="FZKTJW--GB1-0"/>
              </a:rPr>
              <a:t>，它也这样收集任意数量的位置实参。</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51</a:t>
            </a:fld>
            <a:endParaRPr lang="zh-CN" altLang="en-US"/>
          </a:p>
        </p:txBody>
      </p:sp>
    </p:spTree>
    <p:extLst>
      <p:ext uri="{BB962C8B-B14F-4D97-AF65-F5344CB8AC3E}">
        <p14:creationId xmlns:p14="http://schemas.microsoft.com/office/powerpoint/2010/main" val="1522726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baseline="0" dirty="0">
                <a:latin typeface="FZSSJW--GB1-0"/>
              </a:rPr>
              <a:t>括号必不可少。</a:t>
            </a:r>
            <a:r>
              <a:rPr lang="zh-CN" altLang="en-US" sz="1200" dirty="0">
                <a:latin typeface="FZSSJW--GB1-0"/>
              </a:rPr>
              <a:t>示例的函数比较简单，不需要任何额外信息就能完成工作</a:t>
            </a:r>
            <a:r>
              <a:rPr lang="zh-CN" altLang="en-US" sz="800" b="0" i="0" u="none" strike="noStrike" baseline="0" dirty="0">
                <a:latin typeface="FZSSJW--GB1-0"/>
              </a:rPr>
              <a:t>，因此括号内是空的。</a:t>
            </a:r>
            <a:endParaRPr lang="en-US" altLang="zh-CN" sz="800" b="0" i="0" u="none" strike="noStrike" baseline="0" dirty="0">
              <a:latin typeface="FZSSJW--GB1-0"/>
            </a:endParaRPr>
          </a:p>
        </p:txBody>
      </p:sp>
      <p:sp>
        <p:nvSpPr>
          <p:cNvPr id="4" name="灯片编号占位符 3"/>
          <p:cNvSpPr>
            <a:spLocks noGrp="1"/>
          </p:cNvSpPr>
          <p:nvPr>
            <p:ph type="sldNum" sz="quarter" idx="5"/>
          </p:nvPr>
        </p:nvSpPr>
        <p:spPr/>
        <p:txBody>
          <a:bodyPr/>
          <a:lstStyle/>
          <a:p>
            <a:fld id="{9901CBA2-7C9E-4AD6-B258-A0DB055BB3AF}" type="slidenum">
              <a:rPr lang="zh-CN" altLang="en-US" smtClean="0"/>
              <a:t>7</a:t>
            </a:fld>
            <a:endParaRPr lang="zh-CN" altLang="en-US"/>
          </a:p>
        </p:txBody>
      </p:sp>
    </p:spTree>
    <p:extLst>
      <p:ext uri="{BB962C8B-B14F-4D97-AF65-F5344CB8AC3E}">
        <p14:creationId xmlns:p14="http://schemas.microsoft.com/office/powerpoint/2010/main" val="9911197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52</a:t>
            </a:fld>
            <a:endParaRPr lang="zh-CN" altLang="en-US"/>
          </a:p>
        </p:txBody>
      </p:sp>
    </p:spTree>
    <p:extLst>
      <p:ext uri="{BB962C8B-B14F-4D97-AF65-F5344CB8AC3E}">
        <p14:creationId xmlns:p14="http://schemas.microsoft.com/office/powerpoint/2010/main" val="19822533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在函数体内，我们将名和姓加入字典 </a:t>
            </a:r>
            <a:r>
              <a:rPr lang="en-US" altLang="zh-CN" sz="1800" b="0" i="0" u="none" strike="noStrike" baseline="0" dirty="0" err="1">
                <a:latin typeface="TheSansMonoCondensed-"/>
              </a:rPr>
              <a:t>user_info</a:t>
            </a:r>
            <a:r>
              <a:rPr lang="zh-CN" altLang="en-US" sz="1800" b="0" i="0" u="none" strike="noStrike" baseline="0" dirty="0">
                <a:latin typeface="FZSSJW--GB1-0"/>
              </a:rPr>
              <a:t>，因为总是会从用户那里收到这两项信息，而这两项信息还没被放在字典中。接下来，将字典 </a:t>
            </a:r>
            <a:r>
              <a:rPr lang="en-US" altLang="zh-CN" sz="1800" b="0" i="0" u="none" strike="noStrike" baseline="0" dirty="0" err="1">
                <a:latin typeface="TheSansMonoCondensed-"/>
              </a:rPr>
              <a:t>user_info</a:t>
            </a:r>
            <a:r>
              <a:rPr lang="en-US" altLang="zh-CN" sz="1800" b="0" i="0" u="none" strike="noStrike" baseline="0" dirty="0">
                <a:latin typeface="TheSansMonoCondensed-"/>
              </a:rPr>
              <a:t> </a:t>
            </a:r>
            <a:r>
              <a:rPr lang="zh-CN" altLang="en-US" sz="1800" b="0" i="0" u="none" strike="noStrike" baseline="0" dirty="0">
                <a:latin typeface="FZSSJW--GB1-0"/>
              </a:rPr>
              <a:t>返回函数调用行，这个字典实际上是 </a:t>
            </a:r>
            <a:r>
              <a:rPr lang="en-US" altLang="zh-CN" sz="1800" b="0" i="0" u="none" strike="noStrike" baseline="0" dirty="0">
                <a:latin typeface="FZSSJW--GB1-0"/>
              </a:rPr>
              <a:t>Python </a:t>
            </a:r>
            <a:r>
              <a:rPr lang="zh-CN" altLang="en-US" sz="1800" b="0" i="0" u="none" strike="noStrike" baseline="0" dirty="0">
                <a:latin typeface="FZSSJW--GB1-0"/>
              </a:rPr>
              <a:t>为我们创建的。</a:t>
            </a:r>
            <a:endParaRPr lang="en-US" altLang="zh-CN" sz="1800" b="0" i="0" u="none" strike="noStrike" baseline="0" dirty="0">
              <a:latin typeface="FZSSJW--GB1-0"/>
            </a:endParaRPr>
          </a:p>
          <a:p>
            <a:pPr algn="l"/>
            <a:r>
              <a:rPr lang="zh-CN" altLang="en-US" sz="1800" b="0" i="0" u="none" strike="noStrike" baseline="0" dirty="0">
                <a:latin typeface="黑体" panose="02010609060101010101" pitchFamily="49" charset="-122"/>
                <a:ea typeface="黑体" panose="02010609060101010101" pitchFamily="49" charset="-122"/>
              </a:rPr>
              <a:t>注意：</a:t>
            </a:r>
            <a:r>
              <a:rPr lang="zh-CN" altLang="en-US" sz="1800" b="0" i="0" u="none" strike="noStrike" baseline="0" dirty="0">
                <a:latin typeface="FZKTJW--GB1-0"/>
                <a:ea typeface="黑体" panose="02010609060101010101" pitchFamily="49" charset="-122"/>
              </a:rPr>
              <a:t>你经常会看到形参名 </a:t>
            </a:r>
            <a:r>
              <a:rPr lang="zh-CN" altLang="en-US" sz="1800" b="0" i="0" u="none" strike="noStrike" baseline="0" dirty="0">
                <a:latin typeface="TheSansMonoCondensed-"/>
                <a:ea typeface="黑体" panose="02010609060101010101" pitchFamily="49" charset="-122"/>
              </a:rPr>
              <a:t>**</a:t>
            </a:r>
            <a:r>
              <a:rPr lang="en-US" altLang="zh-CN" sz="1800" b="0" i="0" u="none" strike="noStrike" baseline="0" dirty="0" err="1">
                <a:latin typeface="TheSansMonoCondensed-"/>
                <a:ea typeface="黑体" panose="02010609060101010101" pitchFamily="49" charset="-122"/>
              </a:rPr>
              <a:t>kwargs</a:t>
            </a:r>
            <a:r>
              <a:rPr lang="zh-CN" altLang="en-US" sz="1800" b="0" i="0" u="none" strike="noStrike" baseline="0" dirty="0">
                <a:latin typeface="FZKTJW--GB1-0"/>
                <a:ea typeface="黑体" panose="02010609060101010101" pitchFamily="49" charset="-122"/>
              </a:rPr>
              <a:t>，它用于收集任意数量的关键字实参。</a:t>
            </a:r>
            <a:endParaRPr lang="zh-CN" altLang="en-US" sz="1800" b="0" i="0" u="none" strike="noStrike" baseline="0" dirty="0">
              <a:latin typeface="FZSSJW--GB1-0"/>
            </a:endParaRPr>
          </a:p>
        </p:txBody>
      </p:sp>
      <p:sp>
        <p:nvSpPr>
          <p:cNvPr id="4" name="灯片编号占位符 3"/>
          <p:cNvSpPr>
            <a:spLocks noGrp="1"/>
          </p:cNvSpPr>
          <p:nvPr>
            <p:ph type="sldNum" sz="quarter" idx="5"/>
          </p:nvPr>
        </p:nvSpPr>
        <p:spPr/>
        <p:txBody>
          <a:bodyPr/>
          <a:lstStyle/>
          <a:p>
            <a:fld id="{9901CBA2-7C9E-4AD6-B258-A0DB055BB3AF}" type="slidenum">
              <a:rPr lang="zh-CN" altLang="en-US" smtClean="0"/>
              <a:t>53</a:t>
            </a:fld>
            <a:endParaRPr lang="zh-CN" altLang="en-US"/>
          </a:p>
        </p:txBody>
      </p:sp>
    </p:spTree>
    <p:extLst>
      <p:ext uri="{BB962C8B-B14F-4D97-AF65-F5344CB8AC3E}">
        <p14:creationId xmlns:p14="http://schemas.microsoft.com/office/powerpoint/2010/main" val="138191589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通过将函数存储在独立的文件中，可隐藏程序代码的细节，将重点放在程序的高层逻辑上。这还能让你在众多不同的程序中复用函数。将函数存储在独立文件中后，可与其他程序员共享这些文件而不是整个程序。知道如何导入函数还能让你使用其他程序员编写的函数库。</a:t>
            </a:r>
          </a:p>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54</a:t>
            </a:fld>
            <a:endParaRPr lang="zh-CN" altLang="en-US"/>
          </a:p>
        </p:txBody>
      </p:sp>
    </p:spTree>
    <p:extLst>
      <p:ext uri="{BB962C8B-B14F-4D97-AF65-F5344CB8AC3E}">
        <p14:creationId xmlns:p14="http://schemas.microsoft.com/office/powerpoint/2010/main" val="422677566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55</a:t>
            </a:fld>
            <a:endParaRPr lang="zh-CN" altLang="en-US"/>
          </a:p>
        </p:txBody>
      </p:sp>
    </p:spTree>
    <p:extLst>
      <p:ext uri="{BB962C8B-B14F-4D97-AF65-F5344CB8AC3E}">
        <p14:creationId xmlns:p14="http://schemas.microsoft.com/office/powerpoint/2010/main" val="48855905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56</a:t>
            </a:fld>
            <a:endParaRPr lang="zh-CN" altLang="en-US"/>
          </a:p>
        </p:txBody>
      </p:sp>
    </p:spTree>
    <p:extLst>
      <p:ext uri="{BB962C8B-B14F-4D97-AF65-F5344CB8AC3E}">
        <p14:creationId xmlns:p14="http://schemas.microsoft.com/office/powerpoint/2010/main" val="50032066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当 </a:t>
            </a:r>
            <a:r>
              <a:rPr lang="en-US" altLang="zh-CN" sz="1800" b="0" i="0" u="none" strike="noStrike" baseline="0" dirty="0">
                <a:latin typeface="TimesNewRoman"/>
              </a:rPr>
              <a:t>Python </a:t>
            </a:r>
            <a:r>
              <a:rPr lang="zh-CN" altLang="en-US" sz="1800" b="0" i="0" u="none" strike="noStrike" baseline="0" dirty="0">
                <a:latin typeface="FZSSJW--GB1-0"/>
              </a:rPr>
              <a:t>读取这个文件时，代码行 </a:t>
            </a:r>
            <a:r>
              <a:rPr lang="en-US" altLang="zh-CN" sz="1800" b="0" i="0" u="none" strike="noStrike" baseline="0" dirty="0">
                <a:latin typeface="TheSansMonoCondensed-"/>
              </a:rPr>
              <a:t>import pizza </a:t>
            </a:r>
            <a:r>
              <a:rPr lang="zh-CN" altLang="en-US" sz="1800" b="0" i="0" u="none" strike="noStrike" baseline="0" dirty="0">
                <a:latin typeface="FZSSJW--GB1-0"/>
              </a:rPr>
              <a:t>会让 </a:t>
            </a:r>
            <a:r>
              <a:rPr lang="en-US" altLang="zh-CN" sz="1800" b="0" i="0" u="none" strike="noStrike" baseline="0" dirty="0">
                <a:latin typeface="TimesNewRoman"/>
              </a:rPr>
              <a:t>Python </a:t>
            </a:r>
            <a:r>
              <a:rPr lang="zh-CN" altLang="en-US" sz="1800" b="0" i="0" u="none" strike="noStrike" baseline="0" dirty="0">
                <a:latin typeface="FZSSJW--GB1-0"/>
              </a:rPr>
              <a:t>打开文件 </a:t>
            </a:r>
            <a:r>
              <a:rPr lang="en-US" altLang="zh-CN" sz="1800" b="0" i="0" u="none" strike="noStrike" baseline="0" dirty="0">
                <a:latin typeface="TimesNewRoman"/>
              </a:rPr>
              <a:t>pizza.py</a:t>
            </a:r>
            <a:r>
              <a:rPr lang="zh-CN" altLang="en-US" sz="1800" b="0" i="0" u="none" strike="noStrike" baseline="0" dirty="0">
                <a:latin typeface="FZSSJW--GB1-0"/>
              </a:rPr>
              <a:t>，并将其中的所有函数都复制到这个程序中。</a:t>
            </a:r>
            <a:endParaRPr lang="en-US" altLang="zh-CN" sz="1800" b="0" i="0" u="none" strike="noStrike" baseline="0" dirty="0">
              <a:latin typeface="FZSSJW--GB1-0"/>
            </a:endParaRPr>
          </a:p>
          <a:p>
            <a:pPr algn="l"/>
            <a:r>
              <a:rPr lang="zh-CN" altLang="en-US" sz="1800" b="0" i="0" u="none" strike="noStrike" baseline="0" dirty="0">
                <a:latin typeface="FZSSJW--GB1-0"/>
              </a:rPr>
              <a:t>你看不到复制代码的过程，因为 </a:t>
            </a:r>
            <a:r>
              <a:rPr lang="en-US" altLang="zh-CN" sz="1800" b="0" i="0" u="none" strike="noStrike" baseline="0" dirty="0">
                <a:latin typeface="TimesNewRoman"/>
              </a:rPr>
              <a:t>Python </a:t>
            </a:r>
            <a:r>
              <a:rPr lang="zh-CN" altLang="en-US" sz="1800" b="0" i="0" u="none" strike="noStrike" baseline="0" dirty="0">
                <a:latin typeface="FZSSJW--GB1-0"/>
              </a:rPr>
              <a:t>会在程序即将运行时在幕后复制这些代码。你只需要知道，在 </a:t>
            </a:r>
            <a:r>
              <a:rPr lang="en-US" altLang="zh-CN" sz="1800" b="0" i="0" u="none" strike="noStrike" baseline="0" dirty="0">
                <a:latin typeface="TimesNewRoman"/>
              </a:rPr>
              <a:t>making_pizzas.py </a:t>
            </a:r>
            <a:r>
              <a:rPr lang="zh-CN" altLang="en-US" sz="1800" b="0" i="0" u="none" strike="noStrike" baseline="0" dirty="0">
                <a:latin typeface="FZSSJW--GB1-0"/>
              </a:rPr>
              <a:t>中，可通过导入的模块，使用</a:t>
            </a:r>
            <a:r>
              <a:rPr lang="en-US" altLang="zh-CN" sz="1800" b="0" i="0" u="none" strike="noStrike" baseline="0" dirty="0">
                <a:latin typeface="TimesNewRoman"/>
              </a:rPr>
              <a:t>pizza.py </a:t>
            </a:r>
            <a:r>
              <a:rPr lang="zh-CN" altLang="en-US" sz="1800" b="0" i="0" u="none" strike="noStrike" baseline="0" dirty="0">
                <a:latin typeface="FZSSJW--GB1-0"/>
              </a:rPr>
              <a:t>中定义的所有函数。</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57</a:t>
            </a:fld>
            <a:endParaRPr lang="zh-CN" altLang="en-US"/>
          </a:p>
        </p:txBody>
      </p:sp>
    </p:spTree>
    <p:extLst>
      <p:ext uri="{BB962C8B-B14F-4D97-AF65-F5344CB8AC3E}">
        <p14:creationId xmlns:p14="http://schemas.microsoft.com/office/powerpoint/2010/main" val="239678804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58</a:t>
            </a:fld>
            <a:endParaRPr lang="zh-CN" altLang="en-US"/>
          </a:p>
        </p:txBody>
      </p:sp>
    </p:spTree>
    <p:extLst>
      <p:ext uri="{BB962C8B-B14F-4D97-AF65-F5344CB8AC3E}">
        <p14:creationId xmlns:p14="http://schemas.microsoft.com/office/powerpoint/2010/main" val="185002281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59</a:t>
            </a:fld>
            <a:endParaRPr lang="zh-CN" altLang="en-US"/>
          </a:p>
        </p:txBody>
      </p:sp>
    </p:spTree>
    <p:extLst>
      <p:ext uri="{BB962C8B-B14F-4D97-AF65-F5344CB8AC3E}">
        <p14:creationId xmlns:p14="http://schemas.microsoft.com/office/powerpoint/2010/main" val="111870600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60</a:t>
            </a:fld>
            <a:endParaRPr lang="zh-CN" altLang="en-US"/>
          </a:p>
        </p:txBody>
      </p:sp>
    </p:spTree>
    <p:extLst>
      <p:ext uri="{BB962C8B-B14F-4D97-AF65-F5344CB8AC3E}">
        <p14:creationId xmlns:p14="http://schemas.microsoft.com/office/powerpoint/2010/main" val="192015397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由于在 </a:t>
            </a:r>
            <a:r>
              <a:rPr lang="en-US" altLang="zh-CN" sz="1800" b="0" i="0" u="none" strike="noStrike" baseline="0" dirty="0">
                <a:latin typeface="TheSansMonoCondensed-"/>
              </a:rPr>
              <a:t>import </a:t>
            </a:r>
            <a:r>
              <a:rPr lang="zh-CN" altLang="en-US" sz="1800" b="0" i="0" u="none" strike="noStrike" baseline="0" dirty="0">
                <a:latin typeface="FZSSJW--GB1-0"/>
              </a:rPr>
              <a:t>语句中显式地导入了 </a:t>
            </a:r>
            <a:r>
              <a:rPr lang="en-US" altLang="zh-CN" sz="1800" b="0" i="0" u="none" strike="noStrike" baseline="0" dirty="0" err="1">
                <a:latin typeface="TheSansMonoCondensed-"/>
              </a:rPr>
              <a:t>make_</a:t>
            </a:r>
            <a:r>
              <a:rPr lang="en-US" altLang="zh-CN" sz="1800" b="0" i="0" u="none" strike="noStrike" baseline="0" err="1">
                <a:latin typeface="TheSansMonoCondensed-"/>
              </a:rPr>
              <a:t>pizza</a:t>
            </a:r>
            <a:r>
              <a:rPr lang="en-US" altLang="zh-CN" sz="1800" b="0" i="0" u="none" strike="noStrike" baseline="0">
                <a:latin typeface="TheSansMonoCondensed-"/>
              </a:rPr>
              <a:t>()</a:t>
            </a:r>
            <a:r>
              <a:rPr lang="zh-CN" altLang="en-US" sz="1800" b="0" i="0" u="none" strike="noStrike" baseline="0">
                <a:latin typeface="FZSSJW--GB1-0"/>
              </a:rPr>
              <a:t>函数</a:t>
            </a:r>
            <a:r>
              <a:rPr lang="zh-CN" altLang="en-US" sz="1800" b="0" i="0" u="none" strike="noStrike" baseline="0" dirty="0">
                <a:latin typeface="FZSSJW--GB1-0"/>
              </a:rPr>
              <a:t>，因此在调用时只需指定其名称即可。</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61</a:t>
            </a:fld>
            <a:endParaRPr lang="zh-CN" altLang="en-US"/>
          </a:p>
        </p:txBody>
      </p:sp>
    </p:spTree>
    <p:extLst>
      <p:ext uri="{BB962C8B-B14F-4D97-AF65-F5344CB8AC3E}">
        <p14:creationId xmlns:p14="http://schemas.microsoft.com/office/powerpoint/2010/main" val="2853999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8</a:t>
            </a:fld>
            <a:endParaRPr lang="zh-CN" altLang="en-US"/>
          </a:p>
        </p:txBody>
      </p:sp>
    </p:spTree>
    <p:extLst>
      <p:ext uri="{BB962C8B-B14F-4D97-AF65-F5344CB8AC3E}">
        <p14:creationId xmlns:p14="http://schemas.microsoft.com/office/powerpoint/2010/main" val="144753218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heSansMonoCondensed-"/>
              </a:rPr>
              <a:t>import </a:t>
            </a:r>
            <a:r>
              <a:rPr lang="zh-CN" altLang="en-US" sz="1800" b="0" i="0" u="none" strike="noStrike" baseline="0" dirty="0">
                <a:latin typeface="FZSSJW--GB1-0"/>
              </a:rPr>
              <a:t>语句将函数 </a:t>
            </a:r>
            <a:r>
              <a:rPr lang="en-US" altLang="zh-CN" sz="1800" b="0" i="0" u="none" strike="noStrike" baseline="0" dirty="0" err="1">
                <a:latin typeface="TheSansMonoCondensed-"/>
              </a:rPr>
              <a:t>make_pizza</a:t>
            </a:r>
            <a:r>
              <a:rPr lang="en-US" altLang="zh-CN" sz="1800" b="0" i="0" u="none" strike="noStrike" baseline="0" dirty="0">
                <a:latin typeface="TheSansMonoCondensed-"/>
              </a:rPr>
              <a:t>() </a:t>
            </a:r>
            <a:r>
              <a:rPr lang="zh-CN" altLang="en-US" sz="1800" b="0" i="0" u="none" strike="noStrike" baseline="0" dirty="0">
                <a:latin typeface="FZSSJW--GB1-0"/>
              </a:rPr>
              <a:t>重命名为 </a:t>
            </a:r>
            <a:r>
              <a:rPr lang="en-US" altLang="zh-CN" sz="1800" b="0" i="0" u="none" strike="noStrike" baseline="0" dirty="0" err="1">
                <a:latin typeface="TheSansMonoCondensed-"/>
              </a:rPr>
              <a:t>mp</a:t>
            </a:r>
            <a:r>
              <a:rPr lang="en-US" altLang="zh-CN" sz="1800" b="0" i="0" u="none" strike="noStrike" baseline="0" dirty="0">
                <a:latin typeface="TheSansMonoCondensed-"/>
              </a:rPr>
              <a:t>()</a:t>
            </a:r>
            <a:r>
              <a:rPr lang="zh-CN" altLang="en-US" sz="1800" b="0" i="0" u="none" strike="noStrike" baseline="0" dirty="0">
                <a:latin typeface="FZSSJW--GB1-0"/>
              </a:rPr>
              <a:t>。</a:t>
            </a:r>
            <a:endParaRPr lang="en-US" altLang="zh-CN" sz="1800" b="0" i="0" u="none" strike="noStrike" baseline="0" dirty="0">
              <a:latin typeface="FZSSJW--GB1-0"/>
            </a:endParaRPr>
          </a:p>
          <a:p>
            <a:pPr algn="l"/>
            <a:r>
              <a:rPr lang="zh-CN" altLang="en-US" sz="1800" b="0" i="0" u="none" strike="noStrike" baseline="0" dirty="0">
                <a:latin typeface="FZSSJW--GB1-0"/>
              </a:rPr>
              <a:t>在这个程序中，每当需要调用 </a:t>
            </a:r>
            <a:r>
              <a:rPr lang="en-US" altLang="zh-CN" sz="1800" b="0" i="0" u="none" strike="noStrike" baseline="0" dirty="0">
                <a:latin typeface="FZSSJW--GB1-0"/>
              </a:rPr>
              <a:t>pizza </a:t>
            </a:r>
            <a:r>
              <a:rPr lang="zh-CN" altLang="en-US" sz="1800" b="0" i="0" u="none" strike="noStrike" baseline="0" dirty="0">
                <a:latin typeface="FZSSJW--GB1-0"/>
              </a:rPr>
              <a:t>模块的 </a:t>
            </a:r>
            <a:r>
              <a:rPr lang="en-US" altLang="zh-CN" sz="1800" b="0" i="0" u="none" strike="noStrike" baseline="0" dirty="0" err="1">
                <a:latin typeface="TheSansMonoCondensed-"/>
              </a:rPr>
              <a:t>make_pizza</a:t>
            </a:r>
            <a:r>
              <a:rPr lang="en-US" altLang="zh-CN" sz="1800" b="0" i="0" u="none" strike="noStrike" baseline="0" dirty="0">
                <a:latin typeface="TheSansMonoCondensed-"/>
              </a:rPr>
              <a:t>() </a:t>
            </a:r>
            <a:r>
              <a:rPr lang="zh-CN" altLang="en-US" sz="1800" b="0" i="0" u="none" strike="noStrike" baseline="0" dirty="0">
                <a:latin typeface="FZSSJW--GB1-0"/>
              </a:rPr>
              <a:t>时，都需要使用其别名 </a:t>
            </a:r>
            <a:r>
              <a:rPr lang="en-US" altLang="zh-CN" sz="1800" b="0" i="0" u="none" strike="noStrike" baseline="0" dirty="0" err="1">
                <a:latin typeface="TheSansMonoCondensed-"/>
              </a:rPr>
              <a:t>mp</a:t>
            </a:r>
            <a:r>
              <a:rPr lang="en-US" altLang="zh-CN" sz="1800" b="0" i="0" u="none" strike="noStrike" baseline="0" dirty="0">
                <a:latin typeface="TheSansMonoCondensed-"/>
              </a:rPr>
              <a:t>()</a:t>
            </a:r>
            <a:r>
              <a:rPr lang="zh-CN" altLang="en-US" sz="1800" b="0" i="0" u="none" strike="noStrike" baseline="0" dirty="0">
                <a:latin typeface="FZSSJW--GB1-0"/>
              </a:rPr>
              <a:t>。</a:t>
            </a:r>
            <a:endParaRPr lang="en-US" altLang="zh-CN" sz="1800" b="0" i="0" u="none" strike="noStrike" baseline="0" dirty="0">
              <a:latin typeface="FZSSJW--GB1-0"/>
            </a:endParaRPr>
          </a:p>
          <a:p>
            <a:pPr algn="l"/>
            <a:r>
              <a:rPr lang="en-US" altLang="zh-CN" sz="1800" b="0" i="0" u="none" strike="noStrike" baseline="0" dirty="0">
                <a:latin typeface="TimesNewRoman"/>
              </a:rPr>
              <a:t>Python </a:t>
            </a:r>
            <a:r>
              <a:rPr lang="zh-CN" altLang="en-US" sz="1800" b="0" i="0" u="none" strike="noStrike" baseline="0" dirty="0">
                <a:latin typeface="FZSSJW--GB1-0"/>
              </a:rPr>
              <a:t>将运行 </a:t>
            </a:r>
            <a:r>
              <a:rPr lang="en-US" altLang="zh-CN" sz="1800" b="0" i="0" u="none" strike="noStrike" baseline="0" dirty="0">
                <a:latin typeface="FZSSJW--GB1-0"/>
              </a:rPr>
              <a:t>pizza </a:t>
            </a:r>
            <a:r>
              <a:rPr lang="zh-CN" altLang="en-US" sz="1800" b="0" i="0" u="none" strike="noStrike" baseline="0" dirty="0">
                <a:latin typeface="FZSSJW--GB1-0"/>
              </a:rPr>
              <a:t>模块中 </a:t>
            </a:r>
            <a:r>
              <a:rPr lang="en-US" altLang="zh-CN" sz="1800" b="0" i="0" u="none" strike="noStrike" baseline="0" dirty="0" err="1">
                <a:latin typeface="TheSansMonoCondensed-"/>
              </a:rPr>
              <a:t>make_pizza</a:t>
            </a:r>
            <a:r>
              <a:rPr lang="en-US" altLang="zh-CN" sz="1800" b="0" i="0" u="none" strike="noStrike" baseline="0" dirty="0">
                <a:latin typeface="TheSansMonoCondensed-"/>
              </a:rPr>
              <a:t>() </a:t>
            </a:r>
            <a:r>
              <a:rPr lang="zh-CN" altLang="en-US" sz="1800" b="0" i="0" u="none" strike="noStrike" baseline="0" dirty="0">
                <a:latin typeface="FZSSJW--GB1-0"/>
              </a:rPr>
              <a:t>中的代码，同时避免与程序可能包含的 </a:t>
            </a:r>
            <a:r>
              <a:rPr lang="en-US" altLang="zh-CN" sz="1800" b="0" i="0" u="none" strike="noStrike" baseline="0" dirty="0" err="1">
                <a:latin typeface="TheSansMonoCondensed-"/>
              </a:rPr>
              <a:t>make_pizza</a:t>
            </a:r>
            <a:r>
              <a:rPr lang="en-US" altLang="zh-CN" sz="1800" b="0" i="0" u="none" strike="noStrike" baseline="0" dirty="0">
                <a:latin typeface="TheSansMonoCondensed-"/>
              </a:rPr>
              <a:t>()</a:t>
            </a:r>
            <a:r>
              <a:rPr lang="zh-CN" altLang="en-US" sz="1800" b="0" i="0" u="none" strike="noStrike" baseline="0" dirty="0">
                <a:latin typeface="FZSSJW--GB1-0"/>
              </a:rPr>
              <a:t>函数混淆。</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62</a:t>
            </a:fld>
            <a:endParaRPr lang="zh-CN" altLang="en-US"/>
          </a:p>
        </p:txBody>
      </p:sp>
    </p:spTree>
    <p:extLst>
      <p:ext uri="{BB962C8B-B14F-4D97-AF65-F5344CB8AC3E}">
        <p14:creationId xmlns:p14="http://schemas.microsoft.com/office/powerpoint/2010/main" val="4950427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上述</a:t>
            </a:r>
            <a:r>
              <a:rPr lang="en-US" altLang="zh-CN" sz="1800" b="0" i="0" u="none" strike="noStrike" baseline="0" dirty="0">
                <a:latin typeface="TheSansMonoCondensed-"/>
              </a:rPr>
              <a:t>import </a:t>
            </a:r>
            <a:r>
              <a:rPr lang="zh-CN" altLang="en-US" sz="1800" b="0" i="0" u="none" strike="noStrike" baseline="0" dirty="0">
                <a:latin typeface="FZSSJW--GB1-0"/>
              </a:rPr>
              <a:t>语句给 </a:t>
            </a:r>
            <a:r>
              <a:rPr lang="en-US" altLang="zh-CN" sz="1800" b="0" i="0" u="none" strike="noStrike" baseline="0" dirty="0">
                <a:latin typeface="TheSansMonoCondensed-"/>
              </a:rPr>
              <a:t>pizza </a:t>
            </a:r>
            <a:r>
              <a:rPr lang="zh-CN" altLang="en-US" sz="1800" b="0" i="0" u="none" strike="noStrike" baseline="0" dirty="0">
                <a:latin typeface="FZSSJW--GB1-0"/>
              </a:rPr>
              <a:t>模块指定了别名 </a:t>
            </a:r>
            <a:r>
              <a:rPr lang="en-US" altLang="zh-CN" sz="1800" b="0" i="0" u="none" strike="noStrike" baseline="0" dirty="0">
                <a:latin typeface="TheSansMonoCondensed-"/>
              </a:rPr>
              <a:t>p</a:t>
            </a:r>
            <a:r>
              <a:rPr lang="zh-CN" altLang="en-US" sz="1800" b="0" i="0" u="none" strike="noStrike" baseline="0" dirty="0">
                <a:latin typeface="FZSSJW--GB1-0"/>
              </a:rPr>
              <a:t>，但该模块中所有函数的名称都没变。</a:t>
            </a:r>
            <a:endParaRPr lang="en-US" altLang="zh-CN" sz="1800" b="0" i="0" u="none" strike="noStrike" baseline="0" dirty="0">
              <a:latin typeface="FZSSJW--GB1-0"/>
            </a:endParaRPr>
          </a:p>
          <a:p>
            <a:pPr algn="l"/>
            <a:r>
              <a:rPr lang="zh-CN" altLang="en-US" sz="1800" b="0" i="0" u="none" strike="noStrike" baseline="0" dirty="0">
                <a:solidFill>
                  <a:srgbClr val="000000"/>
                </a:solidFill>
                <a:latin typeface="FZSSJW--GB1-0"/>
              </a:rPr>
              <a:t>要调用 </a:t>
            </a:r>
            <a:r>
              <a:rPr lang="en-US" altLang="zh-CN" sz="1800" b="0" i="0" u="none" strike="noStrike" baseline="0" dirty="0" err="1">
                <a:solidFill>
                  <a:srgbClr val="000000"/>
                </a:solidFill>
                <a:latin typeface="TheSansMonoCondensed-"/>
              </a:rPr>
              <a:t>make_pizza</a:t>
            </a:r>
            <a:r>
              <a:rPr lang="en-US" altLang="zh-CN" sz="1800" b="0" i="0" u="none" strike="noStrike" baseline="0" dirty="0">
                <a:solidFill>
                  <a:srgbClr val="000000"/>
                </a:solidFill>
                <a:latin typeface="TheSansMonoCondensed-"/>
              </a:rPr>
              <a:t>() </a:t>
            </a:r>
            <a:r>
              <a:rPr lang="zh-CN" altLang="en-US" sz="1800" b="0" i="0" u="none" strike="noStrike" baseline="0" dirty="0">
                <a:solidFill>
                  <a:srgbClr val="000000"/>
                </a:solidFill>
                <a:latin typeface="FZSSJW--GB1-0"/>
              </a:rPr>
              <a:t>函数，需要将其写为 </a:t>
            </a:r>
            <a:r>
              <a:rPr lang="en-US" altLang="zh-CN" sz="1800" b="0" i="0" u="none" strike="noStrike" baseline="0" dirty="0" err="1">
                <a:solidFill>
                  <a:srgbClr val="000000"/>
                </a:solidFill>
                <a:latin typeface="TheSansMonoCondensed-"/>
              </a:rPr>
              <a:t>p.make_pizza</a:t>
            </a:r>
            <a:r>
              <a:rPr lang="en-US" altLang="zh-CN" sz="1800" b="0" i="0" u="none" strike="noStrike" baseline="0" dirty="0">
                <a:solidFill>
                  <a:srgbClr val="000000"/>
                </a:solidFill>
                <a:latin typeface="TheSansMonoCondensed-"/>
              </a:rPr>
              <a:t>() </a:t>
            </a:r>
            <a:r>
              <a:rPr lang="zh-CN" altLang="en-US" sz="1800" b="0" i="0" u="none" strike="noStrike" baseline="0" dirty="0">
                <a:solidFill>
                  <a:srgbClr val="000000"/>
                </a:solidFill>
                <a:latin typeface="FZSSJW--GB1-0"/>
              </a:rPr>
              <a:t>而不是 </a:t>
            </a:r>
            <a:r>
              <a:rPr lang="en-US" altLang="zh-CN" sz="1800" b="0" i="0" u="none" strike="noStrike" baseline="0" dirty="0" err="1">
                <a:solidFill>
                  <a:srgbClr val="000000"/>
                </a:solidFill>
                <a:latin typeface="TheSansMonoCondensed-"/>
              </a:rPr>
              <a:t>pizza.make_pizza</a:t>
            </a:r>
            <a:r>
              <a:rPr lang="en-US" altLang="zh-CN" sz="1800" b="0" i="0" u="none" strike="noStrike" baseline="0" dirty="0">
                <a:solidFill>
                  <a:srgbClr val="000000"/>
                </a:solidFill>
                <a:latin typeface="TheSansMonoCondensed-"/>
              </a:rPr>
              <a:t>()</a:t>
            </a:r>
            <a:r>
              <a:rPr lang="zh-CN" altLang="en-US" sz="1800" b="0" i="0" u="none" strike="noStrike" baseline="0" dirty="0">
                <a:solidFill>
                  <a:srgbClr val="000000"/>
                </a:solidFill>
                <a:latin typeface="FZSSJW--GB1-0"/>
              </a:rPr>
              <a:t>。</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63</a:t>
            </a:fld>
            <a:endParaRPr lang="zh-CN" altLang="en-US"/>
          </a:p>
        </p:txBody>
      </p:sp>
    </p:spTree>
    <p:extLst>
      <p:ext uri="{BB962C8B-B14F-4D97-AF65-F5344CB8AC3E}">
        <p14:creationId xmlns:p14="http://schemas.microsoft.com/office/powerpoint/2010/main" val="252409715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800" b="0" i="0" u="none" strike="noStrike" baseline="0" dirty="0">
                <a:latin typeface="FZSSJW--GB1-0"/>
              </a:rPr>
              <a:t>星号实际在这里充当通配符</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64</a:t>
            </a:fld>
            <a:endParaRPr lang="zh-CN" altLang="en-US"/>
          </a:p>
        </p:txBody>
      </p:sp>
    </p:spTree>
    <p:extLst>
      <p:ext uri="{BB962C8B-B14F-4D97-AF65-F5344CB8AC3E}">
        <p14:creationId xmlns:p14="http://schemas.microsoft.com/office/powerpoint/2010/main" val="383976228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u="none"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65</a:t>
            </a:fld>
            <a:endParaRPr lang="zh-CN" altLang="en-US"/>
          </a:p>
        </p:txBody>
      </p:sp>
    </p:spTree>
    <p:extLst>
      <p:ext uri="{BB962C8B-B14F-4D97-AF65-F5344CB8AC3E}">
        <p14:creationId xmlns:p14="http://schemas.microsoft.com/office/powerpoint/2010/main" val="240678648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dirty="0"/>
              <a:t>描述性名称可帮助你和别人明白代码想要做什么。</a:t>
            </a:r>
            <a:endParaRPr lang="en-US" altLang="zh-CN" dirty="0"/>
          </a:p>
          <a:p>
            <a:pPr algn="l"/>
            <a:r>
              <a:rPr lang="zh-CN" altLang="en-US" sz="1800" b="0" i="0" u="none" strike="noStrike" baseline="0" dirty="0">
                <a:latin typeface="FZSSJW--GB1-0"/>
              </a:rPr>
              <a:t>文档字符串帮助别人了解函数的相关信息，让别人只需阅读其中的描述就能够使用它：他们完全可以相信代码会如描述的那样运行，并且只要知道函数名、需要的实参以及返回值的类型，就能在自己的程序中使用它。</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66</a:t>
            </a:fld>
            <a:endParaRPr lang="zh-CN" altLang="en-US"/>
          </a:p>
        </p:txBody>
      </p:sp>
    </p:spTree>
    <p:extLst>
      <p:ext uri="{BB962C8B-B14F-4D97-AF65-F5344CB8AC3E}">
        <p14:creationId xmlns:p14="http://schemas.microsoft.com/office/powerpoint/2010/main" val="311042764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TimesNewRoman"/>
              </a:rPr>
              <a:t>PEP 8 </a:t>
            </a:r>
            <a:r>
              <a:rPr lang="zh-CN" altLang="en-US" sz="1800" b="0" i="0" u="none" strike="noStrike" baseline="0" dirty="0">
                <a:latin typeface="FZSSJW--GB1-0"/>
              </a:rPr>
              <a:t>建议代码行的长度不要超过</a:t>
            </a:r>
            <a:r>
              <a:rPr lang="en-US" altLang="zh-CN" sz="1800" b="0" i="0" u="none" strike="noStrike" baseline="0" dirty="0">
                <a:latin typeface="TimesNewRoman"/>
              </a:rPr>
              <a:t>79 </a:t>
            </a:r>
            <a:r>
              <a:rPr lang="zh-CN" altLang="en-US" sz="1800" b="0" i="0" u="none" strike="noStrike" baseline="0" dirty="0">
                <a:latin typeface="FZSSJW--GB1-0"/>
              </a:rPr>
              <a:t>个字符。</a:t>
            </a:r>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67</a:t>
            </a:fld>
            <a:endParaRPr lang="zh-CN" altLang="en-US"/>
          </a:p>
        </p:txBody>
      </p:sp>
    </p:spTree>
    <p:extLst>
      <p:ext uri="{BB962C8B-B14F-4D97-AF65-F5344CB8AC3E}">
        <p14:creationId xmlns:p14="http://schemas.microsoft.com/office/powerpoint/2010/main" val="1692444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68</a:t>
            </a:fld>
            <a:endParaRPr lang="zh-CN" altLang="en-US"/>
          </a:p>
        </p:txBody>
      </p:sp>
    </p:spTree>
    <p:extLst>
      <p:ext uri="{BB962C8B-B14F-4D97-AF65-F5344CB8AC3E}">
        <p14:creationId xmlns:p14="http://schemas.microsoft.com/office/powerpoint/2010/main" val="207200100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强调一下，如果是零基础入门，可选拓展是完全可以忽略的，要避免陷入知识的泥潭哦 。</a:t>
            </a:r>
            <a:endParaRPr lang="en-US" altLang="zh-CN" b="1" dirty="0"/>
          </a:p>
          <a:p>
            <a:r>
              <a:rPr lang="zh-CN" altLang="en-US"/>
              <a:t>题外话</a:t>
            </a:r>
            <a:r>
              <a:rPr lang="zh-CN" altLang="en-US" dirty="0"/>
              <a:t>，</a:t>
            </a:r>
            <a:r>
              <a:rPr lang="zh-CN" altLang="en-US"/>
              <a:t>原本</a:t>
            </a:r>
            <a:r>
              <a:rPr lang="zh-CN" altLang="en-US" dirty="0"/>
              <a:t>打算在可选拓展中写上 “学习 </a:t>
            </a:r>
            <a:r>
              <a:rPr lang="en-US" altLang="zh-CN" dirty="0"/>
              <a:t>Python </a:t>
            </a:r>
            <a:r>
              <a:rPr lang="zh-CN" altLang="en-US" dirty="0"/>
              <a:t>作用域规则（</a:t>
            </a:r>
            <a:r>
              <a:rPr lang="en-US" altLang="zh-CN" dirty="0"/>
              <a:t>LEGB</a:t>
            </a:r>
            <a:r>
              <a:rPr lang="zh-CN" altLang="en-US" dirty="0"/>
              <a:t>）”的，而不是“初步了解 </a:t>
            </a:r>
            <a:r>
              <a:rPr lang="en-US" altLang="zh-CN" dirty="0"/>
              <a:t>Python </a:t>
            </a:r>
            <a:r>
              <a:rPr lang="zh-CN" altLang="en-US" dirty="0"/>
              <a:t>的作用域</a:t>
            </a:r>
            <a:r>
              <a:rPr lang="en-US" altLang="zh-CN" dirty="0"/>
              <a:t>……</a:t>
            </a:r>
            <a:r>
              <a:rPr lang="zh-CN" altLang="en-US" dirty="0"/>
              <a:t>”，但考虑到本书的入门性质，还是选择了后者的表述，因为类似的知识点即便是有经验的程序员，学习时也很容易被绕晕。</a:t>
            </a:r>
            <a:endParaRPr lang="en-US" altLang="zh-CN" dirty="0"/>
          </a:p>
          <a:p>
            <a:r>
              <a:rPr lang="zh-CN" altLang="en-US" dirty="0"/>
              <a:t>当然了，如果你想要成为 </a:t>
            </a:r>
            <a:r>
              <a:rPr lang="en-US" altLang="zh-CN" dirty="0"/>
              <a:t>Python </a:t>
            </a:r>
            <a:r>
              <a:rPr lang="zh-CN" altLang="en-US" dirty="0"/>
              <a:t>专家，那么阅读进阶</a:t>
            </a:r>
            <a:r>
              <a:rPr lang="zh-CN" altLang="en-US" sz="1200" kern="1200" dirty="0">
                <a:solidFill>
                  <a:srgbClr val="000000"/>
                </a:solidFill>
                <a:effectLst/>
                <a:latin typeface="等线" panose="02010600030101010101" pitchFamily="2" charset="-122"/>
                <a:ea typeface="等线" panose="02010600030101010101" pitchFamily="2" charset="-122"/>
                <a:cs typeface="+mn-cs"/>
              </a:rPr>
              <a:t>书籍</a:t>
            </a:r>
            <a:r>
              <a:rPr lang="zh-CN" altLang="en-US" dirty="0"/>
              <a:t>（</a:t>
            </a:r>
            <a:r>
              <a:rPr lang="zh-CN" altLang="en-US" sz="1200" kern="1200" dirty="0">
                <a:solidFill>
                  <a:schemeClr val="tx1"/>
                </a:solidFill>
                <a:effectLst/>
                <a:latin typeface="+mn-lt"/>
                <a:ea typeface="+mn-ea"/>
                <a:cs typeface="+mn-cs"/>
              </a:rPr>
              <a:t>例如</a:t>
            </a:r>
            <a:r>
              <a:rPr lang="en-US" altLang="zh-CN" sz="1200" kern="1200" dirty="0">
                <a:solidFill>
                  <a:srgbClr val="000000"/>
                </a:solidFill>
                <a:effectLst/>
                <a:latin typeface="等线" panose="02010600030101010101" pitchFamily="2" charset="-122"/>
                <a:ea typeface="等线" panose="02010600030101010101" pitchFamily="2" charset="-122"/>
                <a:cs typeface="+mn-cs"/>
              </a:rPr>
              <a:t>《</a:t>
            </a:r>
            <a:r>
              <a:rPr lang="zh-CN" altLang="zh-CN" sz="1200" kern="1200" dirty="0">
                <a:solidFill>
                  <a:srgbClr val="000000"/>
                </a:solidFill>
                <a:effectLst/>
                <a:latin typeface="等线" panose="02010600030101010101" pitchFamily="2" charset="-122"/>
                <a:ea typeface="等线" panose="02010600030101010101" pitchFamily="2" charset="-122"/>
                <a:cs typeface="+mn-cs"/>
              </a:rPr>
              <a:t>流畅的 </a:t>
            </a:r>
            <a:r>
              <a:rPr lang="en-US" altLang="zh-CN" sz="1200" kern="1200" dirty="0">
                <a:solidFill>
                  <a:srgbClr val="000000"/>
                </a:solidFill>
                <a:effectLst/>
                <a:latin typeface="等线" panose="02010600030101010101" pitchFamily="2" charset="-122"/>
                <a:ea typeface="等线" panose="02010600030101010101" pitchFamily="2" charset="-122"/>
                <a:cs typeface="+mn-cs"/>
              </a:rPr>
              <a:t>Python》</a:t>
            </a:r>
            <a:r>
              <a:rPr lang="zh-CN" altLang="en-US" sz="1200" kern="1200" dirty="0">
                <a:solidFill>
                  <a:srgbClr val="000000"/>
                </a:solidFill>
                <a:effectLst/>
                <a:latin typeface="等线" panose="02010600030101010101" pitchFamily="2" charset="-122"/>
                <a:ea typeface="等线" panose="02010600030101010101" pitchFamily="2" charset="-122"/>
                <a:cs typeface="+mn-cs"/>
              </a:rPr>
              <a:t>等），就是你职业发展中必不可少的一环了。</a:t>
            </a:r>
            <a:endParaRPr lang="en-US" altLang="zh-CN"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70</a:t>
            </a:fld>
            <a:endParaRPr lang="zh-CN" altLang="en-US"/>
          </a:p>
        </p:txBody>
      </p:sp>
    </p:spTree>
    <p:extLst>
      <p:ext uri="{BB962C8B-B14F-4D97-AF65-F5344CB8AC3E}">
        <p14:creationId xmlns:p14="http://schemas.microsoft.com/office/powerpoint/2010/main" val="1632987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9</a:t>
            </a:fld>
            <a:endParaRPr lang="zh-CN" altLang="en-US"/>
          </a:p>
        </p:txBody>
      </p:sp>
    </p:spTree>
    <p:extLst>
      <p:ext uri="{BB962C8B-B14F-4D97-AF65-F5344CB8AC3E}">
        <p14:creationId xmlns:p14="http://schemas.microsoft.com/office/powerpoint/2010/main" val="36448406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10</a:t>
            </a:fld>
            <a:endParaRPr lang="zh-CN" altLang="en-US"/>
          </a:p>
        </p:txBody>
      </p:sp>
    </p:spTree>
    <p:extLst>
      <p:ext uri="{BB962C8B-B14F-4D97-AF65-F5344CB8AC3E}">
        <p14:creationId xmlns:p14="http://schemas.microsoft.com/office/powerpoint/2010/main" val="3919114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901CBA2-7C9E-4AD6-B258-A0DB055BB3AF}" type="slidenum">
              <a:rPr lang="zh-CN" altLang="en-US" smtClean="0"/>
              <a:t>11</a:t>
            </a:fld>
            <a:endParaRPr lang="zh-CN" altLang="en-US"/>
          </a:p>
        </p:txBody>
      </p:sp>
    </p:spTree>
    <p:extLst>
      <p:ext uri="{BB962C8B-B14F-4D97-AF65-F5344CB8AC3E}">
        <p14:creationId xmlns:p14="http://schemas.microsoft.com/office/powerpoint/2010/main" val="6578030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BBA575-D5C0-793D-9EB5-4BF72F6131B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A8BA9DE-7463-5426-C089-D5DE20F13E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BEDBAF9-43D9-31CF-C11D-5BD95965296E}"/>
              </a:ext>
            </a:extLst>
          </p:cNvPr>
          <p:cNvSpPr>
            <a:spLocks noGrp="1"/>
          </p:cNvSpPr>
          <p:nvPr>
            <p:ph type="dt" sz="half" idx="10"/>
          </p:nvPr>
        </p:nvSpPr>
        <p:spPr/>
        <p:txBody>
          <a:bodyPr/>
          <a:lstStyle/>
          <a:p>
            <a:fld id="{F721228B-0167-4061-A906-8575043315EE}" type="datetimeFigureOut">
              <a:rPr lang="zh-CN" altLang="en-US" smtClean="0"/>
              <a:t>2025/6/6 Fri</a:t>
            </a:fld>
            <a:endParaRPr lang="zh-CN" altLang="en-US"/>
          </a:p>
        </p:txBody>
      </p:sp>
      <p:sp>
        <p:nvSpPr>
          <p:cNvPr id="5" name="页脚占位符 4">
            <a:extLst>
              <a:ext uri="{FF2B5EF4-FFF2-40B4-BE49-F238E27FC236}">
                <a16:creationId xmlns:a16="http://schemas.microsoft.com/office/drawing/2014/main" id="{25927729-5DE1-5955-BE9F-8F11B120EB3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8A15336-B2A9-DF29-984F-2A88271D0A0C}"/>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540339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D22DC8-6B35-C975-22C8-B3298033D87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79F43DA-D779-A136-4325-810237DC0CC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BF5D4F0-A170-72F5-ABE2-26E8E349B5E6}"/>
              </a:ext>
            </a:extLst>
          </p:cNvPr>
          <p:cNvSpPr>
            <a:spLocks noGrp="1"/>
          </p:cNvSpPr>
          <p:nvPr>
            <p:ph type="dt" sz="half" idx="10"/>
          </p:nvPr>
        </p:nvSpPr>
        <p:spPr/>
        <p:txBody>
          <a:bodyPr/>
          <a:lstStyle/>
          <a:p>
            <a:fld id="{F721228B-0167-4061-A906-8575043315EE}" type="datetimeFigureOut">
              <a:rPr lang="zh-CN" altLang="en-US" smtClean="0"/>
              <a:t>2025/6/6 Fri</a:t>
            </a:fld>
            <a:endParaRPr lang="zh-CN" altLang="en-US"/>
          </a:p>
        </p:txBody>
      </p:sp>
      <p:sp>
        <p:nvSpPr>
          <p:cNvPr id="5" name="页脚占位符 4">
            <a:extLst>
              <a:ext uri="{FF2B5EF4-FFF2-40B4-BE49-F238E27FC236}">
                <a16:creationId xmlns:a16="http://schemas.microsoft.com/office/drawing/2014/main" id="{EE721F31-68E9-0C2C-A716-403532584F3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BC5061D-50F1-263D-AB95-F04019BA80BF}"/>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2041888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B6AC9B8-D5F0-84E6-669C-3B9A054F32F0}"/>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910BC7E-A149-EAAC-57ED-7996E21F66F2}"/>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F1C6242-5462-E5F3-A40E-9EBCD0794851}"/>
              </a:ext>
            </a:extLst>
          </p:cNvPr>
          <p:cNvSpPr>
            <a:spLocks noGrp="1"/>
          </p:cNvSpPr>
          <p:nvPr>
            <p:ph type="dt" sz="half" idx="10"/>
          </p:nvPr>
        </p:nvSpPr>
        <p:spPr/>
        <p:txBody>
          <a:bodyPr/>
          <a:lstStyle/>
          <a:p>
            <a:fld id="{F721228B-0167-4061-A906-8575043315EE}" type="datetimeFigureOut">
              <a:rPr lang="zh-CN" altLang="en-US" smtClean="0"/>
              <a:t>2025/6/6 Fri</a:t>
            </a:fld>
            <a:endParaRPr lang="zh-CN" altLang="en-US"/>
          </a:p>
        </p:txBody>
      </p:sp>
      <p:sp>
        <p:nvSpPr>
          <p:cNvPr id="5" name="页脚占位符 4">
            <a:extLst>
              <a:ext uri="{FF2B5EF4-FFF2-40B4-BE49-F238E27FC236}">
                <a16:creationId xmlns:a16="http://schemas.microsoft.com/office/drawing/2014/main" id="{8BE4B585-AA73-BB44-DEB3-BB44809305A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F98AF67-4FAF-6DD6-7F23-7AA91253C403}"/>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1134060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9483" name="Rectangle 27">
            <a:extLst>
              <a:ext uri="{FF2B5EF4-FFF2-40B4-BE49-F238E27FC236}">
                <a16:creationId xmlns:a16="http://schemas.microsoft.com/office/drawing/2014/main" id="{FFE563FA-4880-391C-43FD-EF34392B9FBB}"/>
              </a:ext>
            </a:extLst>
          </p:cNvPr>
          <p:cNvSpPr>
            <a:spLocks noChangeArrowheads="1"/>
          </p:cNvSpPr>
          <p:nvPr userDrawn="1"/>
        </p:nvSpPr>
        <p:spPr bwMode="auto">
          <a:xfrm>
            <a:off x="2641600" y="4191000"/>
            <a:ext cx="7416800"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eaLnBrk="0" hangingPunct="0">
              <a:spcBef>
                <a:spcPct val="0"/>
              </a:spcBef>
              <a:defRPr kumimoji="1" sz="2400">
                <a:solidFill>
                  <a:schemeClr val="tx1"/>
                </a:solidFill>
                <a:latin typeface="Times New Roman" panose="02020603050405020304" pitchFamily="18" charset="0"/>
              </a:defRPr>
            </a:lvl1pPr>
            <a:lvl2pPr marL="744538" indent="-287338" eaLnBrk="0" hangingPunct="0">
              <a:spcBef>
                <a:spcPct val="0"/>
              </a:spcBef>
              <a:defRPr kumimoji="1" sz="2400">
                <a:solidFill>
                  <a:schemeClr val="tx1"/>
                </a:solidFill>
                <a:latin typeface="Times New Roman" panose="02020603050405020304" pitchFamily="18" charset="0"/>
              </a:defRPr>
            </a:lvl2pPr>
            <a:lvl3pPr eaLnBrk="0" hangingPunct="0">
              <a:spcBef>
                <a:spcPct val="0"/>
              </a:spcBef>
              <a:defRPr kumimoji="1" sz="2400">
                <a:solidFill>
                  <a:schemeClr val="tx1"/>
                </a:solidFill>
                <a:latin typeface="Times New Roman" panose="02020603050405020304" pitchFamily="18" charset="0"/>
              </a:defRPr>
            </a:lvl3pPr>
            <a:lvl4pPr eaLnBrk="0" hangingPunct="0">
              <a:spcBef>
                <a:spcPct val="0"/>
              </a:spcBef>
              <a:defRPr kumimoji="1" sz="2400">
                <a:solidFill>
                  <a:schemeClr val="tx1"/>
                </a:solidFill>
                <a:latin typeface="Times New Roman" panose="02020603050405020304" pitchFamily="18" charset="0"/>
              </a:defRPr>
            </a:lvl4pPr>
            <a:lvl5pPr eaLnBrk="0" hangingPunct="0">
              <a:spcBef>
                <a:spcPct val="0"/>
              </a:spcBef>
              <a:defRPr kumimoji="1" sz="2400">
                <a:solidFill>
                  <a:schemeClr val="tx1"/>
                </a:solidFill>
                <a:latin typeface="Times New Roman" panose="02020603050405020304" pitchFamily="18" charset="0"/>
              </a:defRPr>
            </a:lvl5pPr>
            <a:lvl6pPr eaLnBrk="0" fontAlgn="base" hangingPunct="0">
              <a:spcBef>
                <a:spcPct val="0"/>
              </a:spcBef>
              <a:spcAft>
                <a:spcPct val="0"/>
              </a:spcAft>
              <a:defRPr kumimoji="1" sz="2400">
                <a:solidFill>
                  <a:schemeClr val="tx1"/>
                </a:solidFill>
                <a:latin typeface="Times New Roman" panose="02020603050405020304" pitchFamily="18" charset="0"/>
              </a:defRPr>
            </a:lvl6pPr>
            <a:lvl7pPr eaLnBrk="0" fontAlgn="base" hangingPunct="0">
              <a:spcBef>
                <a:spcPct val="0"/>
              </a:spcBef>
              <a:spcAft>
                <a:spcPct val="0"/>
              </a:spcAft>
              <a:defRPr kumimoji="1" sz="2400">
                <a:solidFill>
                  <a:schemeClr val="tx1"/>
                </a:solidFill>
                <a:latin typeface="Times New Roman" panose="02020603050405020304" pitchFamily="18" charset="0"/>
              </a:defRPr>
            </a:lvl7pPr>
            <a:lvl8pPr eaLnBrk="0" fontAlgn="base" hangingPunct="0">
              <a:spcBef>
                <a:spcPct val="0"/>
              </a:spcBef>
              <a:spcAft>
                <a:spcPct val="0"/>
              </a:spcAft>
              <a:defRPr kumimoji="1" sz="2400">
                <a:solidFill>
                  <a:schemeClr val="tx1"/>
                </a:solidFill>
                <a:latin typeface="Times New Roman" panose="02020603050405020304" pitchFamily="18" charset="0"/>
              </a:defRPr>
            </a:lvl8pPr>
            <a:lvl9pPr eaLnBrk="0" fontAlgn="base" hangingPunct="0">
              <a:spcBef>
                <a:spcPct val="0"/>
              </a:spcBef>
              <a:spcAft>
                <a:spcPct val="0"/>
              </a:spcAft>
              <a:defRPr kumimoji="1" sz="2400">
                <a:solidFill>
                  <a:schemeClr val="tx1"/>
                </a:solidFill>
                <a:latin typeface="Times New Roman" panose="02020603050405020304" pitchFamily="18" charset="0"/>
              </a:defRPr>
            </a:lvl9pPr>
          </a:lstStyle>
          <a:p>
            <a:pPr eaLnBrk="1" hangingPunct="1">
              <a:lnSpc>
                <a:spcPct val="102000"/>
              </a:lnSpc>
              <a:spcBef>
                <a:spcPct val="20000"/>
              </a:spcBef>
              <a:buClr>
                <a:srgbClr val="808080"/>
              </a:buClr>
              <a:buSzPct val="60000"/>
            </a:pPr>
            <a:endParaRPr kumimoji="0" lang="en-GB" altLang="zh-CN" sz="1600">
              <a:latin typeface="Verdana" panose="020B0604030504040204" pitchFamily="34" charset="0"/>
            </a:endParaRPr>
          </a:p>
        </p:txBody>
      </p:sp>
    </p:spTree>
    <p:extLst>
      <p:ext uri="{BB962C8B-B14F-4D97-AF65-F5344CB8AC3E}">
        <p14:creationId xmlns:p14="http://schemas.microsoft.com/office/powerpoint/2010/main" val="1746081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19483" name="Rectangle 27">
            <a:extLst>
              <a:ext uri="{FF2B5EF4-FFF2-40B4-BE49-F238E27FC236}">
                <a16:creationId xmlns:a16="http://schemas.microsoft.com/office/drawing/2014/main" id="{FFE563FA-4880-391C-43FD-EF34392B9FBB}"/>
              </a:ext>
            </a:extLst>
          </p:cNvPr>
          <p:cNvSpPr>
            <a:spLocks noChangeArrowheads="1"/>
          </p:cNvSpPr>
          <p:nvPr userDrawn="1"/>
        </p:nvSpPr>
        <p:spPr bwMode="auto">
          <a:xfrm>
            <a:off x="2641600" y="4191000"/>
            <a:ext cx="7416800"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eaLnBrk="0" hangingPunct="0">
              <a:spcBef>
                <a:spcPct val="0"/>
              </a:spcBef>
              <a:defRPr kumimoji="1" sz="2400">
                <a:solidFill>
                  <a:schemeClr val="tx1"/>
                </a:solidFill>
                <a:latin typeface="Times New Roman" panose="02020603050405020304" pitchFamily="18" charset="0"/>
              </a:defRPr>
            </a:lvl1pPr>
            <a:lvl2pPr marL="744538" indent="-287338" eaLnBrk="0" hangingPunct="0">
              <a:spcBef>
                <a:spcPct val="0"/>
              </a:spcBef>
              <a:defRPr kumimoji="1" sz="2400">
                <a:solidFill>
                  <a:schemeClr val="tx1"/>
                </a:solidFill>
                <a:latin typeface="Times New Roman" panose="02020603050405020304" pitchFamily="18" charset="0"/>
              </a:defRPr>
            </a:lvl2pPr>
            <a:lvl3pPr eaLnBrk="0" hangingPunct="0">
              <a:spcBef>
                <a:spcPct val="0"/>
              </a:spcBef>
              <a:defRPr kumimoji="1" sz="2400">
                <a:solidFill>
                  <a:schemeClr val="tx1"/>
                </a:solidFill>
                <a:latin typeface="Times New Roman" panose="02020603050405020304" pitchFamily="18" charset="0"/>
              </a:defRPr>
            </a:lvl3pPr>
            <a:lvl4pPr eaLnBrk="0" hangingPunct="0">
              <a:spcBef>
                <a:spcPct val="0"/>
              </a:spcBef>
              <a:defRPr kumimoji="1" sz="2400">
                <a:solidFill>
                  <a:schemeClr val="tx1"/>
                </a:solidFill>
                <a:latin typeface="Times New Roman" panose="02020603050405020304" pitchFamily="18" charset="0"/>
              </a:defRPr>
            </a:lvl4pPr>
            <a:lvl5pPr eaLnBrk="0" hangingPunct="0">
              <a:spcBef>
                <a:spcPct val="0"/>
              </a:spcBef>
              <a:defRPr kumimoji="1" sz="2400">
                <a:solidFill>
                  <a:schemeClr val="tx1"/>
                </a:solidFill>
                <a:latin typeface="Times New Roman" panose="02020603050405020304" pitchFamily="18" charset="0"/>
              </a:defRPr>
            </a:lvl5pPr>
            <a:lvl6pPr eaLnBrk="0" fontAlgn="base" hangingPunct="0">
              <a:spcBef>
                <a:spcPct val="0"/>
              </a:spcBef>
              <a:spcAft>
                <a:spcPct val="0"/>
              </a:spcAft>
              <a:defRPr kumimoji="1" sz="2400">
                <a:solidFill>
                  <a:schemeClr val="tx1"/>
                </a:solidFill>
                <a:latin typeface="Times New Roman" panose="02020603050405020304" pitchFamily="18" charset="0"/>
              </a:defRPr>
            </a:lvl6pPr>
            <a:lvl7pPr eaLnBrk="0" fontAlgn="base" hangingPunct="0">
              <a:spcBef>
                <a:spcPct val="0"/>
              </a:spcBef>
              <a:spcAft>
                <a:spcPct val="0"/>
              </a:spcAft>
              <a:defRPr kumimoji="1" sz="2400">
                <a:solidFill>
                  <a:schemeClr val="tx1"/>
                </a:solidFill>
                <a:latin typeface="Times New Roman" panose="02020603050405020304" pitchFamily="18" charset="0"/>
              </a:defRPr>
            </a:lvl7pPr>
            <a:lvl8pPr eaLnBrk="0" fontAlgn="base" hangingPunct="0">
              <a:spcBef>
                <a:spcPct val="0"/>
              </a:spcBef>
              <a:spcAft>
                <a:spcPct val="0"/>
              </a:spcAft>
              <a:defRPr kumimoji="1" sz="2400">
                <a:solidFill>
                  <a:schemeClr val="tx1"/>
                </a:solidFill>
                <a:latin typeface="Times New Roman" panose="02020603050405020304" pitchFamily="18" charset="0"/>
              </a:defRPr>
            </a:lvl8pPr>
            <a:lvl9pPr eaLnBrk="0" fontAlgn="base" hangingPunct="0">
              <a:spcBef>
                <a:spcPct val="0"/>
              </a:spcBef>
              <a:spcAft>
                <a:spcPct val="0"/>
              </a:spcAft>
              <a:defRPr kumimoji="1" sz="2400">
                <a:solidFill>
                  <a:schemeClr val="tx1"/>
                </a:solidFill>
                <a:latin typeface="Times New Roman" panose="02020603050405020304" pitchFamily="18" charset="0"/>
              </a:defRPr>
            </a:lvl9pPr>
          </a:lstStyle>
          <a:p>
            <a:pPr eaLnBrk="1" hangingPunct="1">
              <a:lnSpc>
                <a:spcPct val="102000"/>
              </a:lnSpc>
              <a:spcBef>
                <a:spcPct val="20000"/>
              </a:spcBef>
              <a:buClr>
                <a:srgbClr val="808080"/>
              </a:buClr>
              <a:buSzPct val="60000"/>
            </a:pPr>
            <a:endParaRPr kumimoji="0" lang="en-GB" altLang="zh-CN" sz="1600">
              <a:latin typeface="Verdana" panose="020B0604030504040204" pitchFamily="34" charset="0"/>
            </a:endParaRPr>
          </a:p>
        </p:txBody>
      </p:sp>
    </p:spTree>
    <p:extLst>
      <p:ext uri="{BB962C8B-B14F-4D97-AF65-F5344CB8AC3E}">
        <p14:creationId xmlns:p14="http://schemas.microsoft.com/office/powerpoint/2010/main" val="2828825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3_标题幻灯片">
    <p:spTree>
      <p:nvGrpSpPr>
        <p:cNvPr id="1" name=""/>
        <p:cNvGrpSpPr/>
        <p:nvPr/>
      </p:nvGrpSpPr>
      <p:grpSpPr>
        <a:xfrm>
          <a:off x="0" y="0"/>
          <a:ext cx="0" cy="0"/>
          <a:chOff x="0" y="0"/>
          <a:chExt cx="0" cy="0"/>
        </a:xfrm>
      </p:grpSpPr>
      <p:sp>
        <p:nvSpPr>
          <p:cNvPr id="19483" name="Rectangle 27">
            <a:extLst>
              <a:ext uri="{FF2B5EF4-FFF2-40B4-BE49-F238E27FC236}">
                <a16:creationId xmlns:a16="http://schemas.microsoft.com/office/drawing/2014/main" id="{FFE563FA-4880-391C-43FD-EF34392B9FBB}"/>
              </a:ext>
            </a:extLst>
          </p:cNvPr>
          <p:cNvSpPr>
            <a:spLocks noChangeArrowheads="1"/>
          </p:cNvSpPr>
          <p:nvPr userDrawn="1"/>
        </p:nvSpPr>
        <p:spPr bwMode="auto">
          <a:xfrm>
            <a:off x="2641600" y="4191000"/>
            <a:ext cx="7416800"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eaLnBrk="0" hangingPunct="0">
              <a:spcBef>
                <a:spcPct val="0"/>
              </a:spcBef>
              <a:defRPr kumimoji="1" sz="2400">
                <a:solidFill>
                  <a:schemeClr val="tx1"/>
                </a:solidFill>
                <a:latin typeface="Times New Roman" panose="02020603050405020304" pitchFamily="18" charset="0"/>
              </a:defRPr>
            </a:lvl1pPr>
            <a:lvl2pPr marL="744538" indent="-287338" eaLnBrk="0" hangingPunct="0">
              <a:spcBef>
                <a:spcPct val="0"/>
              </a:spcBef>
              <a:defRPr kumimoji="1" sz="2400">
                <a:solidFill>
                  <a:schemeClr val="tx1"/>
                </a:solidFill>
                <a:latin typeface="Times New Roman" panose="02020603050405020304" pitchFamily="18" charset="0"/>
              </a:defRPr>
            </a:lvl2pPr>
            <a:lvl3pPr eaLnBrk="0" hangingPunct="0">
              <a:spcBef>
                <a:spcPct val="0"/>
              </a:spcBef>
              <a:defRPr kumimoji="1" sz="2400">
                <a:solidFill>
                  <a:schemeClr val="tx1"/>
                </a:solidFill>
                <a:latin typeface="Times New Roman" panose="02020603050405020304" pitchFamily="18" charset="0"/>
              </a:defRPr>
            </a:lvl3pPr>
            <a:lvl4pPr eaLnBrk="0" hangingPunct="0">
              <a:spcBef>
                <a:spcPct val="0"/>
              </a:spcBef>
              <a:defRPr kumimoji="1" sz="2400">
                <a:solidFill>
                  <a:schemeClr val="tx1"/>
                </a:solidFill>
                <a:latin typeface="Times New Roman" panose="02020603050405020304" pitchFamily="18" charset="0"/>
              </a:defRPr>
            </a:lvl4pPr>
            <a:lvl5pPr eaLnBrk="0" hangingPunct="0">
              <a:spcBef>
                <a:spcPct val="0"/>
              </a:spcBef>
              <a:defRPr kumimoji="1" sz="2400">
                <a:solidFill>
                  <a:schemeClr val="tx1"/>
                </a:solidFill>
                <a:latin typeface="Times New Roman" panose="02020603050405020304" pitchFamily="18" charset="0"/>
              </a:defRPr>
            </a:lvl5pPr>
            <a:lvl6pPr eaLnBrk="0" fontAlgn="base" hangingPunct="0">
              <a:spcBef>
                <a:spcPct val="0"/>
              </a:spcBef>
              <a:spcAft>
                <a:spcPct val="0"/>
              </a:spcAft>
              <a:defRPr kumimoji="1" sz="2400">
                <a:solidFill>
                  <a:schemeClr val="tx1"/>
                </a:solidFill>
                <a:latin typeface="Times New Roman" panose="02020603050405020304" pitchFamily="18" charset="0"/>
              </a:defRPr>
            </a:lvl6pPr>
            <a:lvl7pPr eaLnBrk="0" fontAlgn="base" hangingPunct="0">
              <a:spcBef>
                <a:spcPct val="0"/>
              </a:spcBef>
              <a:spcAft>
                <a:spcPct val="0"/>
              </a:spcAft>
              <a:defRPr kumimoji="1" sz="2400">
                <a:solidFill>
                  <a:schemeClr val="tx1"/>
                </a:solidFill>
                <a:latin typeface="Times New Roman" panose="02020603050405020304" pitchFamily="18" charset="0"/>
              </a:defRPr>
            </a:lvl7pPr>
            <a:lvl8pPr eaLnBrk="0" fontAlgn="base" hangingPunct="0">
              <a:spcBef>
                <a:spcPct val="0"/>
              </a:spcBef>
              <a:spcAft>
                <a:spcPct val="0"/>
              </a:spcAft>
              <a:defRPr kumimoji="1" sz="2400">
                <a:solidFill>
                  <a:schemeClr val="tx1"/>
                </a:solidFill>
                <a:latin typeface="Times New Roman" panose="02020603050405020304" pitchFamily="18" charset="0"/>
              </a:defRPr>
            </a:lvl8pPr>
            <a:lvl9pPr eaLnBrk="0" fontAlgn="base" hangingPunct="0">
              <a:spcBef>
                <a:spcPct val="0"/>
              </a:spcBef>
              <a:spcAft>
                <a:spcPct val="0"/>
              </a:spcAft>
              <a:defRPr kumimoji="1" sz="2400">
                <a:solidFill>
                  <a:schemeClr val="tx1"/>
                </a:solidFill>
                <a:latin typeface="Times New Roman" panose="02020603050405020304" pitchFamily="18" charset="0"/>
              </a:defRPr>
            </a:lvl9pPr>
          </a:lstStyle>
          <a:p>
            <a:pPr eaLnBrk="1" hangingPunct="1">
              <a:lnSpc>
                <a:spcPct val="102000"/>
              </a:lnSpc>
              <a:spcBef>
                <a:spcPct val="20000"/>
              </a:spcBef>
              <a:buClr>
                <a:srgbClr val="808080"/>
              </a:buClr>
              <a:buSzPct val="60000"/>
            </a:pPr>
            <a:endParaRPr kumimoji="0" lang="en-GB" altLang="zh-CN" sz="1600">
              <a:latin typeface="Verdana" panose="020B0604030504040204" pitchFamily="34" charset="0"/>
            </a:endParaRPr>
          </a:p>
        </p:txBody>
      </p:sp>
    </p:spTree>
    <p:extLst>
      <p:ext uri="{BB962C8B-B14F-4D97-AF65-F5344CB8AC3E}">
        <p14:creationId xmlns:p14="http://schemas.microsoft.com/office/powerpoint/2010/main" val="1337634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56AB55-80C6-28AF-0C73-3819184EC6FC}"/>
              </a:ext>
            </a:extLst>
          </p:cNvPr>
          <p:cNvSpPr>
            <a:spLocks noGrp="1"/>
          </p:cNvSpPr>
          <p:nvPr>
            <p:ph type="title"/>
          </p:nvPr>
        </p:nvSpPr>
        <p:spPr>
          <a:xfrm>
            <a:off x="838200" y="707162"/>
            <a:ext cx="10515600" cy="1009651"/>
          </a:xfrm>
        </p:spPr>
        <p:txBody>
          <a:bodyPr/>
          <a:lstStyle>
            <a:lvl1pPr>
              <a:defRPr baseline="0">
                <a:effectLst>
                  <a:outerShdw blurRad="38100" dist="38100" dir="2700000" algn="tl">
                    <a:srgbClr val="000000">
                      <a:alpha val="43137"/>
                    </a:srgbClr>
                  </a:outerShdw>
                </a:effectLst>
                <a:latin typeface="Arial Black" panose="020B0A04020102020204" pitchFamily="34" charset="0"/>
                <a:ea typeface="华文琥珀" panose="02010800040101010101" pitchFamily="2" charset="-122"/>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9C7469E7-ED7E-A1F2-48AF-DF31AAC06407}"/>
              </a:ext>
            </a:extLst>
          </p:cNvPr>
          <p:cNvSpPr>
            <a:spLocks noGrp="1"/>
          </p:cNvSpPr>
          <p:nvPr>
            <p:ph idx="1"/>
          </p:nvPr>
        </p:nvSpPr>
        <p:spPr>
          <a:xfrm>
            <a:off x="838200" y="1890940"/>
            <a:ext cx="10515600" cy="4351338"/>
          </a:xfrm>
        </p:spPr>
        <p:txBody>
          <a:bodyPr/>
          <a:lstStyle>
            <a:lvl1pPr>
              <a:defRPr baseline="0">
                <a:latin typeface="Consolas" panose="020B0609020204030204" pitchFamily="49" charset="0"/>
                <a:ea typeface="微软雅黑" panose="020B0503020204020204" pitchFamily="34" charset="-122"/>
              </a:defRPr>
            </a:lvl1pPr>
            <a:lvl2pPr>
              <a:defRPr baseline="0">
                <a:latin typeface="Consolas" panose="020B0609020204030204" pitchFamily="49" charset="0"/>
                <a:ea typeface="微软雅黑" panose="020B0503020204020204" pitchFamily="34" charset="-122"/>
              </a:defRPr>
            </a:lvl2pPr>
            <a:lvl3pPr>
              <a:defRPr baseline="0">
                <a:latin typeface="Consolas" panose="020B0609020204030204" pitchFamily="49" charset="0"/>
                <a:ea typeface="微软雅黑" panose="020B0503020204020204" pitchFamily="34" charset="-122"/>
              </a:defRPr>
            </a:lvl3pPr>
            <a:lvl4pPr>
              <a:defRPr baseline="0">
                <a:latin typeface="Consolas" panose="020B0609020204030204" pitchFamily="49" charset="0"/>
                <a:ea typeface="微软雅黑" panose="020B0503020204020204" pitchFamily="34" charset="-122"/>
              </a:defRPr>
            </a:lvl4pPr>
            <a:lvl5pPr>
              <a:defRPr baseline="0">
                <a:latin typeface="Consolas" panose="020B0609020204030204" pitchFamily="49" charset="0"/>
                <a:ea typeface="微软雅黑" panose="020B0503020204020204" pitchFamily="34"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BD54C8C0-B4E8-90DD-C729-FCF6095E7669}"/>
              </a:ext>
            </a:extLst>
          </p:cNvPr>
          <p:cNvSpPr>
            <a:spLocks noGrp="1"/>
          </p:cNvSpPr>
          <p:nvPr>
            <p:ph type="dt" sz="half" idx="10"/>
          </p:nvPr>
        </p:nvSpPr>
        <p:spPr/>
        <p:txBody>
          <a:bodyPr/>
          <a:lstStyle/>
          <a:p>
            <a:fld id="{F721228B-0167-4061-A906-8575043315EE}" type="datetimeFigureOut">
              <a:rPr lang="zh-CN" altLang="en-US" smtClean="0"/>
              <a:t>2025/6/6 Fri</a:t>
            </a:fld>
            <a:endParaRPr lang="zh-CN" altLang="en-US"/>
          </a:p>
        </p:txBody>
      </p:sp>
      <p:sp>
        <p:nvSpPr>
          <p:cNvPr id="5" name="页脚占位符 4">
            <a:extLst>
              <a:ext uri="{FF2B5EF4-FFF2-40B4-BE49-F238E27FC236}">
                <a16:creationId xmlns:a16="http://schemas.microsoft.com/office/drawing/2014/main" id="{A3047B1A-DA23-745E-2167-51E340BD6A2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44A8E2B-9E0B-8F82-47F1-FA59F47B7D9F}"/>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
        <p:nvSpPr>
          <p:cNvPr id="8" name="矩形 7">
            <a:extLst>
              <a:ext uri="{FF2B5EF4-FFF2-40B4-BE49-F238E27FC236}">
                <a16:creationId xmlns:a16="http://schemas.microsoft.com/office/drawing/2014/main" id="{F52872EC-81BB-5622-062D-1B604B1CF283}"/>
              </a:ext>
            </a:extLst>
          </p:cNvPr>
          <p:cNvSpPr/>
          <p:nvPr userDrawn="1"/>
        </p:nvSpPr>
        <p:spPr>
          <a:xfrm>
            <a:off x="-14515" y="-14515"/>
            <a:ext cx="12206515" cy="527861"/>
          </a:xfrm>
          <a:prstGeom prst="rect">
            <a:avLst/>
          </a:prstGeom>
          <a:solidFill>
            <a:srgbClr val="008AB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75677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6EB28C-3F72-CDD3-5D16-1E16C588FC9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E9F744F-32A9-81DD-7628-9A7D74A23D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D4A17AC9-4374-B422-869A-1EB4A4EA8738}"/>
              </a:ext>
            </a:extLst>
          </p:cNvPr>
          <p:cNvSpPr>
            <a:spLocks noGrp="1"/>
          </p:cNvSpPr>
          <p:nvPr>
            <p:ph type="dt" sz="half" idx="10"/>
          </p:nvPr>
        </p:nvSpPr>
        <p:spPr/>
        <p:txBody>
          <a:bodyPr/>
          <a:lstStyle/>
          <a:p>
            <a:fld id="{F721228B-0167-4061-A906-8575043315EE}" type="datetimeFigureOut">
              <a:rPr lang="zh-CN" altLang="en-US" smtClean="0"/>
              <a:t>2025/6/6 Fri</a:t>
            </a:fld>
            <a:endParaRPr lang="zh-CN" altLang="en-US"/>
          </a:p>
        </p:txBody>
      </p:sp>
      <p:sp>
        <p:nvSpPr>
          <p:cNvPr id="5" name="页脚占位符 4">
            <a:extLst>
              <a:ext uri="{FF2B5EF4-FFF2-40B4-BE49-F238E27FC236}">
                <a16:creationId xmlns:a16="http://schemas.microsoft.com/office/drawing/2014/main" id="{CB04275A-E69C-15B3-1353-832AA7967C8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4532250-1E9E-9EED-08DA-B2FF0B617F47}"/>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4184010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2F2AEB-03A9-6F28-C6C8-209647EB94BF}"/>
              </a:ext>
            </a:extLst>
          </p:cNvPr>
          <p:cNvSpPr>
            <a:spLocks noGrp="1"/>
          </p:cNvSpPr>
          <p:nvPr>
            <p:ph type="title"/>
          </p:nvPr>
        </p:nvSpPr>
        <p:spPr>
          <a:xfrm>
            <a:off x="838200" y="694100"/>
            <a:ext cx="10515600" cy="1009651"/>
          </a:xfrm>
        </p:spPr>
        <p:txBody>
          <a:bodyPr/>
          <a:lstStyle>
            <a:lvl1pPr>
              <a:defRPr baseline="0">
                <a:effectLst>
                  <a:outerShdw blurRad="38100" dist="38100" dir="2700000" algn="tl">
                    <a:srgbClr val="000000">
                      <a:alpha val="43137"/>
                    </a:srgbClr>
                  </a:outerShdw>
                </a:effectLst>
                <a:latin typeface="Arial Black" panose="020B0A04020102020204" pitchFamily="34" charset="0"/>
                <a:ea typeface="华文琥珀" panose="02010800040101010101" pitchFamily="2" charset="-122"/>
              </a:defRPr>
            </a:lvl1pPr>
          </a:lstStyle>
          <a:p>
            <a:r>
              <a:rPr lang="zh-CN" altLang="en-US" dirty="0"/>
              <a:t>单击此处编辑母版标题样式</a:t>
            </a:r>
          </a:p>
        </p:txBody>
      </p:sp>
      <p:sp>
        <p:nvSpPr>
          <p:cNvPr id="3" name="内容占位符 2">
            <a:extLst>
              <a:ext uri="{FF2B5EF4-FFF2-40B4-BE49-F238E27FC236}">
                <a16:creationId xmlns:a16="http://schemas.microsoft.com/office/drawing/2014/main" id="{FA361A1F-DD24-D4DC-FDF8-14089EDC7CAD}"/>
              </a:ext>
            </a:extLst>
          </p:cNvPr>
          <p:cNvSpPr>
            <a:spLocks noGrp="1"/>
          </p:cNvSpPr>
          <p:nvPr>
            <p:ph sz="half" idx="1"/>
          </p:nvPr>
        </p:nvSpPr>
        <p:spPr>
          <a:xfrm>
            <a:off x="838200" y="1904003"/>
            <a:ext cx="5181600" cy="4351338"/>
          </a:xfrm>
        </p:spPr>
        <p:txBody>
          <a:bodyPr/>
          <a:lstStyle>
            <a:lvl1pPr>
              <a:defRPr baseline="0">
                <a:latin typeface="Consolas" panose="020B0609020204030204" pitchFamily="49" charset="0"/>
                <a:ea typeface="微软雅黑" panose="020B0503020204020204" pitchFamily="34" charset="-122"/>
              </a:defRPr>
            </a:lvl1pPr>
            <a:lvl2pPr>
              <a:defRPr baseline="0">
                <a:latin typeface="Consolas" panose="020B0609020204030204" pitchFamily="49" charset="0"/>
                <a:ea typeface="微软雅黑" panose="020B0503020204020204" pitchFamily="34" charset="-122"/>
              </a:defRPr>
            </a:lvl2pPr>
            <a:lvl3pPr>
              <a:defRPr baseline="0">
                <a:latin typeface="Consolas" panose="020B0609020204030204" pitchFamily="49" charset="0"/>
                <a:ea typeface="微软雅黑" panose="020B0503020204020204" pitchFamily="34" charset="-122"/>
              </a:defRPr>
            </a:lvl3pPr>
            <a:lvl4pPr>
              <a:defRPr baseline="0">
                <a:latin typeface="Consolas" panose="020B0609020204030204" pitchFamily="49" charset="0"/>
                <a:ea typeface="微软雅黑" panose="020B0503020204020204" pitchFamily="34" charset="-122"/>
              </a:defRPr>
            </a:lvl4pPr>
            <a:lvl5pPr>
              <a:defRPr baseline="0">
                <a:latin typeface="Consolas" panose="020B0609020204030204" pitchFamily="49" charset="0"/>
                <a:ea typeface="微软雅黑" panose="020B0503020204020204" pitchFamily="34"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内容占位符 3">
            <a:extLst>
              <a:ext uri="{FF2B5EF4-FFF2-40B4-BE49-F238E27FC236}">
                <a16:creationId xmlns:a16="http://schemas.microsoft.com/office/drawing/2014/main" id="{F7656781-5A02-AEE4-2F0C-71BC7C17E38F}"/>
              </a:ext>
            </a:extLst>
          </p:cNvPr>
          <p:cNvSpPr>
            <a:spLocks noGrp="1"/>
          </p:cNvSpPr>
          <p:nvPr>
            <p:ph sz="half" idx="2"/>
          </p:nvPr>
        </p:nvSpPr>
        <p:spPr>
          <a:xfrm>
            <a:off x="6172200" y="1904003"/>
            <a:ext cx="5181600" cy="4351338"/>
          </a:xfrm>
        </p:spPr>
        <p:txBody>
          <a:bodyPr/>
          <a:lstStyle>
            <a:lvl1pPr>
              <a:defRPr baseline="0">
                <a:latin typeface="Consolas" panose="020B0609020204030204" pitchFamily="49" charset="0"/>
                <a:ea typeface="微软雅黑" panose="020B0503020204020204" pitchFamily="34" charset="-122"/>
              </a:defRPr>
            </a:lvl1pPr>
            <a:lvl2pPr>
              <a:defRPr baseline="0">
                <a:latin typeface="Consolas" panose="020B0609020204030204" pitchFamily="49" charset="0"/>
                <a:ea typeface="微软雅黑" panose="020B0503020204020204" pitchFamily="34" charset="-122"/>
              </a:defRPr>
            </a:lvl2pPr>
            <a:lvl3pPr>
              <a:defRPr baseline="0">
                <a:latin typeface="Consolas" panose="020B0609020204030204" pitchFamily="49" charset="0"/>
                <a:ea typeface="微软雅黑" panose="020B0503020204020204" pitchFamily="34" charset="-122"/>
              </a:defRPr>
            </a:lvl3pPr>
            <a:lvl4pPr>
              <a:defRPr baseline="0">
                <a:latin typeface="Consolas" panose="020B0609020204030204" pitchFamily="49" charset="0"/>
                <a:ea typeface="微软雅黑" panose="020B0503020204020204" pitchFamily="34" charset="-122"/>
              </a:defRPr>
            </a:lvl4pPr>
            <a:lvl5pPr>
              <a:defRPr baseline="0">
                <a:latin typeface="Consolas" panose="020B0609020204030204" pitchFamily="49" charset="0"/>
                <a:ea typeface="微软雅黑" panose="020B0503020204020204" pitchFamily="34"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5" name="日期占位符 4">
            <a:extLst>
              <a:ext uri="{FF2B5EF4-FFF2-40B4-BE49-F238E27FC236}">
                <a16:creationId xmlns:a16="http://schemas.microsoft.com/office/drawing/2014/main" id="{EC676A6B-BD04-FC0B-7815-FDE87EE2B743}"/>
              </a:ext>
            </a:extLst>
          </p:cNvPr>
          <p:cNvSpPr>
            <a:spLocks noGrp="1"/>
          </p:cNvSpPr>
          <p:nvPr>
            <p:ph type="dt" sz="half" idx="10"/>
          </p:nvPr>
        </p:nvSpPr>
        <p:spPr/>
        <p:txBody>
          <a:bodyPr/>
          <a:lstStyle/>
          <a:p>
            <a:fld id="{F721228B-0167-4061-A906-8575043315EE}" type="datetimeFigureOut">
              <a:rPr lang="zh-CN" altLang="en-US" smtClean="0"/>
              <a:t>2025/6/6 Fri</a:t>
            </a:fld>
            <a:endParaRPr lang="zh-CN" altLang="en-US"/>
          </a:p>
        </p:txBody>
      </p:sp>
      <p:sp>
        <p:nvSpPr>
          <p:cNvPr id="6" name="页脚占位符 5">
            <a:extLst>
              <a:ext uri="{FF2B5EF4-FFF2-40B4-BE49-F238E27FC236}">
                <a16:creationId xmlns:a16="http://schemas.microsoft.com/office/drawing/2014/main" id="{8105AC1A-94C4-EAEA-C62E-5815037B3F9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F08E0B6-FCF0-04E3-2DB1-08399460692A}"/>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
        <p:nvSpPr>
          <p:cNvPr id="9" name="矩形 8">
            <a:extLst>
              <a:ext uri="{FF2B5EF4-FFF2-40B4-BE49-F238E27FC236}">
                <a16:creationId xmlns:a16="http://schemas.microsoft.com/office/drawing/2014/main" id="{82EB41EB-0D08-7526-0E4D-92DD20C296DF}"/>
              </a:ext>
            </a:extLst>
          </p:cNvPr>
          <p:cNvSpPr/>
          <p:nvPr userDrawn="1"/>
        </p:nvSpPr>
        <p:spPr>
          <a:xfrm>
            <a:off x="-14515" y="-14515"/>
            <a:ext cx="12206515" cy="527861"/>
          </a:xfrm>
          <a:prstGeom prst="rect">
            <a:avLst/>
          </a:prstGeom>
          <a:solidFill>
            <a:srgbClr val="008AB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37291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A3916C-6DCC-ADAB-048D-325A085F61E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D0D428C-C051-1516-AC64-652A2E7709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C30A199-58B7-6D42-8988-C232C6B5C6C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E3A642A-B7BD-950D-B4AA-1BC78BF37E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68C78E9C-6ACC-BFB0-AEF6-0FE4900E254F}"/>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5BCA8CB-91E0-37C7-25C4-A5000F57EE3E}"/>
              </a:ext>
            </a:extLst>
          </p:cNvPr>
          <p:cNvSpPr>
            <a:spLocks noGrp="1"/>
          </p:cNvSpPr>
          <p:nvPr>
            <p:ph type="dt" sz="half" idx="10"/>
          </p:nvPr>
        </p:nvSpPr>
        <p:spPr/>
        <p:txBody>
          <a:bodyPr/>
          <a:lstStyle/>
          <a:p>
            <a:fld id="{F721228B-0167-4061-A906-8575043315EE}" type="datetimeFigureOut">
              <a:rPr lang="zh-CN" altLang="en-US" smtClean="0"/>
              <a:t>2025/6/6 Fri</a:t>
            </a:fld>
            <a:endParaRPr lang="zh-CN" altLang="en-US"/>
          </a:p>
        </p:txBody>
      </p:sp>
      <p:sp>
        <p:nvSpPr>
          <p:cNvPr id="8" name="页脚占位符 7">
            <a:extLst>
              <a:ext uri="{FF2B5EF4-FFF2-40B4-BE49-F238E27FC236}">
                <a16:creationId xmlns:a16="http://schemas.microsoft.com/office/drawing/2014/main" id="{8CDF0199-FFA2-DDDF-3BC2-D834E558F0C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AEF8192-125E-AF1A-D66A-720E8A0A406B}"/>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1647039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CE69E0-457E-1E0F-BFFB-A38F149986F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CD99D4C-E550-031C-D4D1-6AFF658E5275}"/>
              </a:ext>
            </a:extLst>
          </p:cNvPr>
          <p:cNvSpPr>
            <a:spLocks noGrp="1"/>
          </p:cNvSpPr>
          <p:nvPr>
            <p:ph type="dt" sz="half" idx="10"/>
          </p:nvPr>
        </p:nvSpPr>
        <p:spPr/>
        <p:txBody>
          <a:bodyPr/>
          <a:lstStyle/>
          <a:p>
            <a:fld id="{F721228B-0167-4061-A906-8575043315EE}" type="datetimeFigureOut">
              <a:rPr lang="zh-CN" altLang="en-US" smtClean="0"/>
              <a:t>2025/6/6 Fri</a:t>
            </a:fld>
            <a:endParaRPr lang="zh-CN" altLang="en-US"/>
          </a:p>
        </p:txBody>
      </p:sp>
      <p:sp>
        <p:nvSpPr>
          <p:cNvPr id="4" name="页脚占位符 3">
            <a:extLst>
              <a:ext uri="{FF2B5EF4-FFF2-40B4-BE49-F238E27FC236}">
                <a16:creationId xmlns:a16="http://schemas.microsoft.com/office/drawing/2014/main" id="{9614AC80-6964-97CC-FAB6-312C87CC184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C06F104-732D-9A6D-CFAD-EFE5A7F8EFEE}"/>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1263756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7C4EE6F-B252-B986-30B5-527F6480A4C0}"/>
              </a:ext>
            </a:extLst>
          </p:cNvPr>
          <p:cNvSpPr>
            <a:spLocks noGrp="1"/>
          </p:cNvSpPr>
          <p:nvPr>
            <p:ph type="dt" sz="half" idx="10"/>
          </p:nvPr>
        </p:nvSpPr>
        <p:spPr/>
        <p:txBody>
          <a:bodyPr/>
          <a:lstStyle/>
          <a:p>
            <a:fld id="{F721228B-0167-4061-A906-8575043315EE}" type="datetimeFigureOut">
              <a:rPr lang="zh-CN" altLang="en-US" smtClean="0"/>
              <a:t>2025/6/6 Fri</a:t>
            </a:fld>
            <a:endParaRPr lang="zh-CN" altLang="en-US"/>
          </a:p>
        </p:txBody>
      </p:sp>
      <p:sp>
        <p:nvSpPr>
          <p:cNvPr id="3" name="页脚占位符 2">
            <a:extLst>
              <a:ext uri="{FF2B5EF4-FFF2-40B4-BE49-F238E27FC236}">
                <a16:creationId xmlns:a16="http://schemas.microsoft.com/office/drawing/2014/main" id="{5FFBBD3D-B7E2-1AE2-3D29-9333999AEA2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C02B4A5-B02A-7558-A812-EAF577D12BEF}"/>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972939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3D4D8D-4E2C-DC7C-4B4A-10A754604EE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9C59D91E-E9CB-6D64-B158-E14E26C7F3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文本占位符 3">
            <a:extLst>
              <a:ext uri="{FF2B5EF4-FFF2-40B4-BE49-F238E27FC236}">
                <a16:creationId xmlns:a16="http://schemas.microsoft.com/office/drawing/2014/main" id="{E3A23590-202A-7669-3972-F438E66050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028CB70-BB19-BF73-2B97-62A858A1E15A}"/>
              </a:ext>
            </a:extLst>
          </p:cNvPr>
          <p:cNvSpPr>
            <a:spLocks noGrp="1"/>
          </p:cNvSpPr>
          <p:nvPr>
            <p:ph type="dt" sz="half" idx="10"/>
          </p:nvPr>
        </p:nvSpPr>
        <p:spPr/>
        <p:txBody>
          <a:bodyPr/>
          <a:lstStyle/>
          <a:p>
            <a:fld id="{F721228B-0167-4061-A906-8575043315EE}" type="datetimeFigureOut">
              <a:rPr lang="zh-CN" altLang="en-US" smtClean="0"/>
              <a:t>2025/6/6 Fri</a:t>
            </a:fld>
            <a:endParaRPr lang="zh-CN" altLang="en-US"/>
          </a:p>
        </p:txBody>
      </p:sp>
      <p:sp>
        <p:nvSpPr>
          <p:cNvPr id="6" name="页脚占位符 5">
            <a:extLst>
              <a:ext uri="{FF2B5EF4-FFF2-40B4-BE49-F238E27FC236}">
                <a16:creationId xmlns:a16="http://schemas.microsoft.com/office/drawing/2014/main" id="{9F0EAFB4-7671-10EC-40A1-FB6F255DD8C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9FE06E8-796F-1BD2-F1C0-0CB4694980F4}"/>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3870097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723636-5BFB-9B89-D548-478FE78DBCA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8F2CC4F-F442-3901-D679-065B49663B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E18708A-29E4-0AB9-B3AF-45B892FE13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DA5FD7D-CE0A-C10C-B6E1-04C1DDA0351D}"/>
              </a:ext>
            </a:extLst>
          </p:cNvPr>
          <p:cNvSpPr>
            <a:spLocks noGrp="1"/>
          </p:cNvSpPr>
          <p:nvPr>
            <p:ph type="dt" sz="half" idx="10"/>
          </p:nvPr>
        </p:nvSpPr>
        <p:spPr/>
        <p:txBody>
          <a:bodyPr/>
          <a:lstStyle/>
          <a:p>
            <a:fld id="{F721228B-0167-4061-A906-8575043315EE}" type="datetimeFigureOut">
              <a:rPr lang="zh-CN" altLang="en-US" smtClean="0"/>
              <a:t>2025/6/6 Fri</a:t>
            </a:fld>
            <a:endParaRPr lang="zh-CN" altLang="en-US"/>
          </a:p>
        </p:txBody>
      </p:sp>
      <p:sp>
        <p:nvSpPr>
          <p:cNvPr id="6" name="页脚占位符 5">
            <a:extLst>
              <a:ext uri="{FF2B5EF4-FFF2-40B4-BE49-F238E27FC236}">
                <a16:creationId xmlns:a16="http://schemas.microsoft.com/office/drawing/2014/main" id="{C28E6D89-7722-3471-DDE1-CD223E22332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282D659-EAE7-E7BE-8BC8-8699E91D0116}"/>
              </a:ext>
            </a:extLst>
          </p:cNvPr>
          <p:cNvSpPr>
            <a:spLocks noGrp="1"/>
          </p:cNvSpPr>
          <p:nvPr>
            <p:ph type="sldNum" sz="quarter" idx="12"/>
          </p:nvPr>
        </p:nvSpPr>
        <p:spPr/>
        <p:txBody>
          <a:bodyPr/>
          <a:lstStyle/>
          <a:p>
            <a:fld id="{1E7CDCDE-2988-4CF5-8202-66A715314C09}" type="slidenum">
              <a:rPr lang="zh-CN" altLang="en-US" smtClean="0"/>
              <a:t>‹#›</a:t>
            </a:fld>
            <a:endParaRPr lang="zh-CN" altLang="en-US"/>
          </a:p>
        </p:txBody>
      </p:sp>
    </p:spTree>
    <p:extLst>
      <p:ext uri="{BB962C8B-B14F-4D97-AF65-F5344CB8AC3E}">
        <p14:creationId xmlns:p14="http://schemas.microsoft.com/office/powerpoint/2010/main" val="2382843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bg1"/>
            </a:gs>
            <a:gs pos="100000">
              <a:srgbClr val="F0F8FF"/>
            </a:gs>
          </a:gsLst>
          <a:lin ang="5400000" scaled="1"/>
        </a:gra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95AE4A4-62F2-5D7F-57E9-5E09F38041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C26869B-FDA6-3DC1-E605-151557D67C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D968A69-93F9-9115-B417-2F030227D1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21228B-0167-4061-A906-8575043315EE}" type="datetimeFigureOut">
              <a:rPr lang="zh-CN" altLang="en-US" smtClean="0"/>
              <a:t>2025/6/6 Fri</a:t>
            </a:fld>
            <a:endParaRPr lang="zh-CN" altLang="en-US"/>
          </a:p>
        </p:txBody>
      </p:sp>
      <p:sp>
        <p:nvSpPr>
          <p:cNvPr id="5" name="页脚占位符 4">
            <a:extLst>
              <a:ext uri="{FF2B5EF4-FFF2-40B4-BE49-F238E27FC236}">
                <a16:creationId xmlns:a16="http://schemas.microsoft.com/office/drawing/2014/main" id="{7780F278-07E3-D762-2656-D67508C043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A6F7F67-2D57-182E-C174-5AAC8C4D15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7CDCDE-2988-4CF5-8202-66A715314C09}" type="slidenum">
              <a:rPr lang="zh-CN" altLang="en-US" smtClean="0"/>
              <a:t>‹#›</a:t>
            </a:fld>
            <a:endParaRPr lang="zh-CN" altLang="en-US"/>
          </a:p>
        </p:txBody>
      </p:sp>
      <p:pic>
        <p:nvPicPr>
          <p:cNvPr id="7" name="图片 6">
            <a:extLst>
              <a:ext uri="{FF2B5EF4-FFF2-40B4-BE49-F238E27FC236}">
                <a16:creationId xmlns:a16="http://schemas.microsoft.com/office/drawing/2014/main" id="{68A54585-7C5F-477D-7B3E-CE77E2F12069}"/>
              </a:ext>
            </a:extLst>
          </p:cNvPr>
          <p:cNvPicPr/>
          <p:nvPr userDrawn="1"/>
        </p:nvPicPr>
        <p:blipFill>
          <a:blip r:embed="rId16"/>
          <a:stretch/>
        </p:blipFill>
        <p:spPr>
          <a:xfrm>
            <a:off x="11234160" y="5770605"/>
            <a:ext cx="699060" cy="815726"/>
          </a:xfrm>
          <a:prstGeom prst="rect">
            <a:avLst/>
          </a:prstGeom>
          <a:noFill/>
          <a:ln w="0">
            <a:noFill/>
          </a:ln>
        </p:spPr>
      </p:pic>
    </p:spTree>
    <p:extLst>
      <p:ext uri="{BB962C8B-B14F-4D97-AF65-F5344CB8AC3E}">
        <p14:creationId xmlns:p14="http://schemas.microsoft.com/office/powerpoint/2010/main" val="162562104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60"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scruel/pcc_3e_slides" TargetMode="External"/><Relationship Id="rId2" Type="http://schemas.openxmlformats.org/officeDocument/2006/relationships/hyperlink" Target="https://creativecommons.org/licenses/by-nc-sa/4.0/deed.zh"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19.png"/><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83" name="Rectangle 7">
            <a:extLst>
              <a:ext uri="{FF2B5EF4-FFF2-40B4-BE49-F238E27FC236}">
                <a16:creationId xmlns:a16="http://schemas.microsoft.com/office/drawing/2014/main" id="{F7B3941E-B689-22D6-F18C-358E4BAEDF5F}"/>
              </a:ext>
            </a:extLst>
          </p:cNvPr>
          <p:cNvSpPr>
            <a:spLocks noGrp="1" noChangeArrowheads="1"/>
          </p:cNvSpPr>
          <p:nvPr>
            <p:ph type="title" idx="4294967295"/>
          </p:nvPr>
        </p:nvSpPr>
        <p:spPr>
          <a:xfrm>
            <a:off x="-17463" y="3644900"/>
            <a:ext cx="12209463" cy="1600200"/>
          </a:xfrm>
          <a:noFill/>
        </p:spPr>
        <p:txBody>
          <a:bodyPr>
            <a:normAutofit/>
          </a:bodyPr>
          <a:lstStyle/>
          <a:p>
            <a:pPr algn="ctr"/>
            <a:r>
              <a:rPr lang="en-US" altLang="zh-CN" sz="4800"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t>Python </a:t>
            </a:r>
            <a:r>
              <a:rPr lang="zh-CN" altLang="en-US" sz="4800"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t>编程：从入门到实践</a:t>
            </a:r>
            <a:br>
              <a:rPr lang="en-US" altLang="zh-CN" sz="4800"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br>
            <a:r>
              <a:rPr lang="zh-CN" altLang="en-US" sz="4800"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rPr>
              <a:t>（第三版）</a:t>
            </a:r>
            <a:endParaRPr lang="en-US" altLang="zh-CN" sz="4800" dirty="0">
              <a:solidFill>
                <a:schemeClr val="tx1">
                  <a:lumMod val="95000"/>
                  <a:lumOff val="5000"/>
                </a:schemeClr>
              </a:solidFill>
              <a:effectLst>
                <a:outerShdw blurRad="38100" dist="38100" dir="2700000" algn="tl">
                  <a:srgbClr val="000000">
                    <a:alpha val="43137"/>
                  </a:srgbClr>
                </a:outerShdw>
              </a:effectLst>
              <a:latin typeface="华文琥珀" panose="02010800040101010101" pitchFamily="2" charset="-122"/>
              <a:ea typeface="华文琥珀" panose="02010800040101010101" pitchFamily="2" charset="-122"/>
            </a:endParaRPr>
          </a:p>
        </p:txBody>
      </p:sp>
      <p:sp>
        <p:nvSpPr>
          <p:cNvPr id="1227786" name="Text Box 10">
            <a:extLst>
              <a:ext uri="{FF2B5EF4-FFF2-40B4-BE49-F238E27FC236}">
                <a16:creationId xmlns:a16="http://schemas.microsoft.com/office/drawing/2014/main" id="{C3F4DD20-8FA3-3CB0-19B6-FE0240B92A34}"/>
              </a:ext>
            </a:extLst>
          </p:cNvPr>
          <p:cNvSpPr txBox="1">
            <a:spLocks noChangeArrowheads="1"/>
          </p:cNvSpPr>
          <p:nvPr/>
        </p:nvSpPr>
        <p:spPr bwMode="auto">
          <a:xfrm>
            <a:off x="4304483" y="5491971"/>
            <a:ext cx="358303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buFont typeface="Wingdings" panose="05000000000000000000" pitchFamily="2" charset="2"/>
              <a:buNone/>
            </a:pPr>
            <a:r>
              <a:rPr lang="en-US" altLang="zh-CN" sz="2400" b="1" dirty="0">
                <a:latin typeface="Consolas" panose="020B0609020204030204" pitchFamily="49" charset="0"/>
                <a:ea typeface="Verdana" panose="020B0604030504040204" pitchFamily="34" charset="0"/>
              </a:rPr>
              <a:t>Teacher Name / Email</a:t>
            </a:r>
          </a:p>
        </p:txBody>
      </p:sp>
      <p:pic>
        <p:nvPicPr>
          <p:cNvPr id="11" name="图片 10">
            <a:extLst>
              <a:ext uri="{FF2B5EF4-FFF2-40B4-BE49-F238E27FC236}">
                <a16:creationId xmlns:a16="http://schemas.microsoft.com/office/drawing/2014/main" id="{4C6E84E5-1708-27F1-0BCD-1C6D65C467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5458" y="804806"/>
            <a:ext cx="3186567" cy="2591873"/>
          </a:xfrm>
          <a:prstGeom prst="rect">
            <a:avLst/>
          </a:prstGeom>
        </p:spPr>
      </p:pic>
      <p:sp>
        <p:nvSpPr>
          <p:cNvPr id="4" name="矩形 3">
            <a:extLst>
              <a:ext uri="{FF2B5EF4-FFF2-40B4-BE49-F238E27FC236}">
                <a16:creationId xmlns:a16="http://schemas.microsoft.com/office/drawing/2014/main" id="{75A0379E-3606-9AF4-7B2C-57E5B4C73ED1}"/>
              </a:ext>
            </a:extLst>
          </p:cNvPr>
          <p:cNvSpPr/>
          <p:nvPr/>
        </p:nvSpPr>
        <p:spPr>
          <a:xfrm>
            <a:off x="-14515" y="-14515"/>
            <a:ext cx="12206515" cy="527861"/>
          </a:xfrm>
          <a:prstGeom prst="rect">
            <a:avLst/>
          </a:prstGeom>
          <a:solidFill>
            <a:srgbClr val="008AB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39ACE285-8FE6-8774-50E3-EBC1E0D8C7E7}"/>
              </a:ext>
            </a:extLst>
          </p:cNvPr>
          <p:cNvPicPr>
            <a:picLocks noChangeAspect="1"/>
          </p:cNvPicPr>
          <p:nvPr/>
        </p:nvPicPr>
        <p:blipFill>
          <a:blip r:embed="rId3"/>
          <a:stretch>
            <a:fillRect/>
          </a:stretch>
        </p:blipFill>
        <p:spPr>
          <a:xfrm>
            <a:off x="1158646" y="3241357"/>
            <a:ext cx="1438180" cy="640080"/>
          </a:xfrm>
          <a:prstGeom prst="rect">
            <a:avLst/>
          </a:prstGeom>
        </p:spPr>
      </p:pic>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pic>
        <p:nvPicPr>
          <p:cNvPr id="20" name="内容占位符 19">
            <a:extLst>
              <a:ext uri="{FF2B5EF4-FFF2-40B4-BE49-F238E27FC236}">
                <a16:creationId xmlns:a16="http://schemas.microsoft.com/office/drawing/2014/main" id="{18F701F4-689C-D15C-B65D-1B53594F8907}"/>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377489" y="2381250"/>
            <a:ext cx="11095387" cy="3000375"/>
          </a:xfrm>
        </p:spPr>
      </p:pic>
      <p:pic>
        <p:nvPicPr>
          <p:cNvPr id="4" name="图片 3">
            <a:extLst>
              <a:ext uri="{FF2B5EF4-FFF2-40B4-BE49-F238E27FC236}">
                <a16:creationId xmlns:a16="http://schemas.microsoft.com/office/drawing/2014/main" id="{FCFBE75A-707F-4107-219A-64314067B7CD}"/>
              </a:ext>
            </a:extLst>
          </p:cNvPr>
          <p:cNvPicPr>
            <a:picLocks noChangeAspect="1"/>
          </p:cNvPicPr>
          <p:nvPr/>
        </p:nvPicPr>
        <p:blipFill>
          <a:blip r:embed="rId5"/>
          <a:stretch>
            <a:fillRect/>
          </a:stretch>
        </p:blipFill>
        <p:spPr>
          <a:xfrm>
            <a:off x="8558894" y="4079422"/>
            <a:ext cx="424053" cy="440055"/>
          </a:xfrm>
          <a:prstGeom prst="rect">
            <a:avLst/>
          </a:prstGeom>
        </p:spPr>
      </p:pic>
      <p:pic>
        <p:nvPicPr>
          <p:cNvPr id="6" name="图片 5">
            <a:extLst>
              <a:ext uri="{FF2B5EF4-FFF2-40B4-BE49-F238E27FC236}">
                <a16:creationId xmlns:a16="http://schemas.microsoft.com/office/drawing/2014/main" id="{72E68DB1-84AF-C469-2C78-A1FE42A470C2}"/>
              </a:ext>
            </a:extLst>
          </p:cNvPr>
          <p:cNvPicPr>
            <a:picLocks noChangeAspect="1"/>
          </p:cNvPicPr>
          <p:nvPr/>
        </p:nvPicPr>
        <p:blipFill>
          <a:blip r:embed="rId6"/>
          <a:stretch>
            <a:fillRect/>
          </a:stretch>
        </p:blipFill>
        <p:spPr>
          <a:xfrm>
            <a:off x="9438852" y="3728262"/>
            <a:ext cx="2012252" cy="582073"/>
          </a:xfrm>
          <a:prstGeom prst="rect">
            <a:avLst/>
          </a:prstGeom>
        </p:spPr>
      </p:pic>
    </p:spTree>
    <p:extLst>
      <p:ext uri="{BB962C8B-B14F-4D97-AF65-F5344CB8AC3E}">
        <p14:creationId xmlns:p14="http://schemas.microsoft.com/office/powerpoint/2010/main" val="288363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mph" presetSubtype="0" fill="hold" nodeType="clickEffect">
                                  <p:stCondLst>
                                    <p:cond delay="0"/>
                                  </p:stCondLst>
                                  <p:childTnLst>
                                    <p:anim calcmode="discrete" valueType="str">
                                      <p:cBhvr>
                                        <p:cTn id="6" dur="500" fill="hold"/>
                                        <p:tgtEl>
                                          <p:spTgt spid="4"/>
                                        </p:tgtEl>
                                        <p:attrNameLst>
                                          <p:attrName>style.visibility</p:attrName>
                                        </p:attrNameLst>
                                      </p:cBhvr>
                                      <p:tavLst>
                                        <p:tav tm="0">
                                          <p:val>
                                            <p:strVal val="hidden"/>
                                          </p:val>
                                        </p:tav>
                                        <p:tav tm="50000">
                                          <p:val>
                                            <p:strVal val="visible"/>
                                          </p:val>
                                        </p:tav>
                                      </p:tavLst>
                                    </p:anim>
                                  </p:childTnLst>
                                </p:cTn>
                              </p:par>
                            </p:childTnLst>
                          </p:cTn>
                        </p:par>
                        <p:par>
                          <p:cTn id="7" fill="hold">
                            <p:stCondLst>
                              <p:cond delay="500"/>
                            </p:stCondLst>
                            <p:childTnLst>
                              <p:par>
                                <p:cTn id="8" presetID="0" presetClass="path" presetSubtype="0" accel="50000" decel="50000" fill="hold" nodeType="afterEffect">
                                  <p:stCondLst>
                                    <p:cond delay="0"/>
                                  </p:stCondLst>
                                  <p:childTnLst>
                                    <p:animMotion origin="layout" path="M 0.01914 0.01088 L 0.01914 0.01088 C 0.02226 0.01181 0.02851 0.01343 0.03242 0.01551 C 0.03424 0.01644 0.03606 0.0176 0.03776 0.01875 C 0.03867 0.01922 0.03958 0.01991 0.04049 0.02037 C 0.04231 0.02107 0.04492 0.02223 0.04674 0.02338 C 0.05442 0.0294 0.04674 0.02454 0.05299 0.02824 C 0.05599 0.03172 0.05612 0.03241 0.06015 0.03449 C 0.06159 0.03542 0.06315 0.03565 0.06458 0.03611 C 0.06575 0.03658 0.06705 0.03727 0.06823 0.03773 C 0.06914 0.0382 0.06992 0.03889 0.07083 0.03935 C 0.07291 0.04051 0.075 0.04144 0.07708 0.0426 C 0.07799 0.04306 0.0789 0.04375 0.07981 0.04422 C 0.0901 0.04931 0.07474 0.04098 0.08867 0.04723 C 0.09049 0.04815 0.09231 0.04954 0.09401 0.05047 C 0.09518 0.05116 0.09648 0.05139 0.09765 0.05209 C 0.09948 0.05301 0.10117 0.05417 0.10299 0.05533 L 0.11106 0.05996 C 0.11575 0.06412 0.11328 0.06273 0.11823 0.06482 C 0.11901 0.06598 0.11992 0.06713 0.12083 0.06806 C 0.12252 0.06945 0.12539 0.07014 0.12708 0.07107 C 0.12864 0.07199 0.13007 0.07338 0.13151 0.07431 C 0.13242 0.075 0.13333 0.07523 0.13424 0.07593 C 0.13997 0.07963 0.13776 0.07894 0.14401 0.08218 C 0.14869 0.08473 0.14804 0.08357 0.1539 0.08542 C 0.15507 0.08588 0.15625 0.08681 0.15742 0.08704 C 0.16041 0.08773 0.16341 0.0882 0.1664 0.08866 C 0.16901 0.08912 0.17174 0.09005 0.17448 0.09028 C 0.1806 0.09051 0.18698 0.09028 0.19323 0.09028 L 0.19323 0.09028 " pathEditMode="relative" ptsTypes="AAAAAAAAAAAAAAAAAAAAAAAAAAAAAA">
                                      <p:cBhvr>
                                        <p:cTn id="9" dur="500" fill="hold"/>
                                        <p:tgtEl>
                                          <p:spTgt spid="8"/>
                                        </p:tgtEl>
                                        <p:attrNameLst>
                                          <p:attrName>ppt_x</p:attrName>
                                          <p:attrName>ppt_y</p:attrName>
                                        </p:attrNameLst>
                                      </p:cBhvr>
                                    </p:animMotion>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i="0" u="none" strike="noStrike" baseline="0" dirty="0">
                <a:latin typeface="FZSSJW--GB1-0"/>
              </a:rPr>
              <a:t>只需稍作修改，就可让函数在问候</a:t>
            </a:r>
            <a:r>
              <a:rPr lang="zh-CN" altLang="en-US" dirty="0">
                <a:latin typeface="FZSSJW--GB1-0"/>
              </a:rPr>
              <a:t>用户时带上用户名：</a:t>
            </a:r>
            <a:endParaRPr lang="en-US" altLang="zh-CN"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endParaRPr lang="en-US" altLang="zh-CN" b="1" dirty="0">
              <a:latin typeface="FZSSJW--GB1-0"/>
            </a:endParaRPr>
          </a:p>
          <a:p>
            <a:r>
              <a:rPr lang="zh-CN" altLang="en-US" b="1" dirty="0">
                <a:latin typeface="FZSSJW--GB1-0"/>
              </a:rPr>
              <a:t>形参（</a:t>
            </a:r>
            <a:r>
              <a:rPr lang="en-US" altLang="zh-CN" b="1" dirty="0"/>
              <a:t>parameter</a:t>
            </a:r>
            <a:r>
              <a:rPr lang="zh-CN" altLang="en-US" b="1" dirty="0">
                <a:latin typeface="FZSSJW--GB1-0"/>
              </a:rPr>
              <a:t>）</a:t>
            </a:r>
            <a:r>
              <a:rPr lang="zh-CN" altLang="en-US" dirty="0">
                <a:latin typeface="FZSSJW--GB1-0"/>
              </a:rPr>
              <a:t>：</a:t>
            </a:r>
            <a:r>
              <a:rPr lang="en-US" altLang="zh-CN" b="1" dirty="0">
                <a:solidFill>
                  <a:srgbClr val="0086B3"/>
                </a:solidFill>
                <a:latin typeface="Consolas" panose="020B0609020204030204" pitchFamily="49" charset="0"/>
              </a:rPr>
              <a:t>username</a:t>
            </a:r>
            <a:r>
              <a:rPr lang="zh-CN" altLang="en-US" dirty="0">
                <a:latin typeface="FZSSJW--GB1-0"/>
              </a:rPr>
              <a:t>，</a:t>
            </a:r>
            <a:r>
              <a:rPr lang="zh-CN" altLang="en-US" dirty="0"/>
              <a:t>即函数完成工作所需的信息。</a:t>
            </a:r>
            <a:endParaRPr lang="en-US" altLang="zh-CN" dirty="0"/>
          </a:p>
        </p:txBody>
      </p:sp>
      <p:sp>
        <p:nvSpPr>
          <p:cNvPr id="7" name="文本框 6">
            <a:extLst>
              <a:ext uri="{FF2B5EF4-FFF2-40B4-BE49-F238E27FC236}">
                <a16:creationId xmlns:a16="http://schemas.microsoft.com/office/drawing/2014/main" id="{12C899D8-51C5-D9B7-A323-E6EFE4AB5C33}"/>
              </a:ext>
            </a:extLst>
          </p:cNvPr>
          <p:cNvSpPr txBox="1"/>
          <p:nvPr/>
        </p:nvSpPr>
        <p:spPr>
          <a:xfrm>
            <a:off x="956187" y="2614361"/>
            <a:ext cx="7219335"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0086B3"/>
                </a:solidFill>
                <a:effectLst/>
                <a:latin typeface="Consolas" panose="020B0609020204030204" pitchFamily="49" charset="0"/>
                <a:ea typeface="微软雅黑" panose="020B0503020204020204" pitchFamily="34" charset="-122"/>
              </a:rPr>
              <a:t>username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f"Hello</a:t>
            </a: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username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err="1">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jesse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4" name="文本框 3">
            <a:extLst>
              <a:ext uri="{FF2B5EF4-FFF2-40B4-BE49-F238E27FC236}">
                <a16:creationId xmlns:a16="http://schemas.microsoft.com/office/drawing/2014/main" id="{8D99D329-23B8-2878-45A7-DC689B92A619}"/>
              </a:ext>
            </a:extLst>
          </p:cNvPr>
          <p:cNvSpPr txBox="1"/>
          <p:nvPr/>
        </p:nvSpPr>
        <p:spPr>
          <a:xfrm>
            <a:off x="8521685" y="3013501"/>
            <a:ext cx="248595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Jesse!</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
        <p:nvSpPr>
          <p:cNvPr id="5" name="箭头: 下 4">
            <a:extLst>
              <a:ext uri="{FF2B5EF4-FFF2-40B4-BE49-F238E27FC236}">
                <a16:creationId xmlns:a16="http://schemas.microsoft.com/office/drawing/2014/main" id="{B06BAEB1-6E37-33AC-00CB-E9C18E30A4CF}"/>
              </a:ext>
            </a:extLst>
          </p:cNvPr>
          <p:cNvSpPr/>
          <p:nvPr/>
        </p:nvSpPr>
        <p:spPr>
          <a:xfrm>
            <a:off x="4114799" y="2374490"/>
            <a:ext cx="286720" cy="2398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23443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i="0" u="none" strike="noStrike" baseline="0" dirty="0">
                <a:latin typeface="FZSSJW--GB1-0"/>
              </a:rPr>
              <a:t>只需稍作修改，就可让函数在问候用户时带上用户名：</a:t>
            </a:r>
            <a:endParaRPr lang="en-US" altLang="zh-CN"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endParaRPr lang="en-US" altLang="zh-CN" b="1" dirty="0">
              <a:latin typeface="FZSSJW--GB1-0"/>
            </a:endParaRPr>
          </a:p>
          <a:p>
            <a:r>
              <a:rPr lang="zh-CN" altLang="en-US" b="1" dirty="0">
                <a:latin typeface="FZSSJW--GB1-0"/>
              </a:rPr>
              <a:t>形参（</a:t>
            </a:r>
            <a:r>
              <a:rPr lang="en-US" altLang="zh-CN" b="1" dirty="0"/>
              <a:t>parameter</a:t>
            </a:r>
            <a:r>
              <a:rPr lang="zh-CN" altLang="en-US" b="1" dirty="0">
                <a:latin typeface="FZSSJW--GB1-0"/>
              </a:rPr>
              <a:t>）</a:t>
            </a:r>
            <a:r>
              <a:rPr lang="zh-CN" altLang="en-US" dirty="0">
                <a:latin typeface="FZSSJW--GB1-0"/>
              </a:rPr>
              <a:t>：</a:t>
            </a:r>
            <a:r>
              <a:rPr lang="en-US" altLang="zh-CN" b="1" dirty="0">
                <a:solidFill>
                  <a:srgbClr val="0086B3"/>
                </a:solidFill>
                <a:latin typeface="Consolas" panose="020B0609020204030204" pitchFamily="49" charset="0"/>
              </a:rPr>
              <a:t>username</a:t>
            </a:r>
            <a:r>
              <a:rPr lang="zh-CN" altLang="en-US" dirty="0">
                <a:latin typeface="FZSSJW--GB1-0"/>
              </a:rPr>
              <a:t>，</a:t>
            </a:r>
            <a:r>
              <a:rPr lang="zh-CN" altLang="en-US" dirty="0"/>
              <a:t>即函数完成工作所需的信息。</a:t>
            </a:r>
            <a:endParaRPr lang="en-US" altLang="zh-CN" dirty="0"/>
          </a:p>
          <a:p>
            <a:r>
              <a:rPr lang="zh-CN" altLang="en-US" b="1" dirty="0">
                <a:latin typeface="FZSSJW--GB1-0"/>
              </a:rPr>
              <a:t>实参（</a:t>
            </a:r>
            <a:r>
              <a:rPr lang="en-US" altLang="zh-CN" b="1" dirty="0"/>
              <a:t>argument</a:t>
            </a:r>
            <a:r>
              <a:rPr lang="zh-CN" altLang="en-US" b="1" dirty="0">
                <a:latin typeface="FZSSJW--GB1-0"/>
              </a:rPr>
              <a:t>） </a:t>
            </a:r>
            <a:r>
              <a:rPr lang="zh-CN" altLang="en-US" dirty="0">
                <a:latin typeface="FZSSJW--GB1-0"/>
              </a:rPr>
              <a:t>：</a:t>
            </a:r>
            <a:r>
              <a:rPr lang="en-US" altLang="zh-CN" b="1" dirty="0">
                <a:solidFill>
                  <a:srgbClr val="F2612A"/>
                </a:solidFill>
                <a:latin typeface="Consolas" panose="020B0609020204030204" pitchFamily="49" charset="0"/>
              </a:rPr>
              <a:t>'</a:t>
            </a:r>
            <a:r>
              <a:rPr lang="en-US" altLang="zh-CN" b="1" dirty="0" err="1">
                <a:solidFill>
                  <a:srgbClr val="F2612A"/>
                </a:solidFill>
                <a:latin typeface="Consolas" panose="020B0609020204030204" pitchFamily="49" charset="0"/>
              </a:rPr>
              <a:t>jesse</a:t>
            </a:r>
            <a:r>
              <a:rPr lang="en-US" altLang="zh-CN" b="1" dirty="0">
                <a:solidFill>
                  <a:srgbClr val="F2612A"/>
                </a:solidFill>
                <a:latin typeface="Consolas" panose="020B0609020204030204" pitchFamily="49" charset="0"/>
              </a:rPr>
              <a:t>' </a:t>
            </a:r>
            <a:r>
              <a:rPr lang="zh-CN" altLang="en-US" dirty="0">
                <a:latin typeface="FZSSJW--GB1-0"/>
              </a:rPr>
              <a:t>，</a:t>
            </a:r>
            <a:r>
              <a:rPr lang="zh-CN" altLang="en-US" dirty="0"/>
              <a:t>即在调用函数时传递的信息。</a:t>
            </a:r>
            <a:endParaRPr lang="en-US" altLang="zh-CN" dirty="0"/>
          </a:p>
        </p:txBody>
      </p:sp>
      <p:sp>
        <p:nvSpPr>
          <p:cNvPr id="7" name="文本框 6">
            <a:extLst>
              <a:ext uri="{FF2B5EF4-FFF2-40B4-BE49-F238E27FC236}">
                <a16:creationId xmlns:a16="http://schemas.microsoft.com/office/drawing/2014/main" id="{12C899D8-51C5-D9B7-A323-E6EFE4AB5C33}"/>
              </a:ext>
            </a:extLst>
          </p:cNvPr>
          <p:cNvSpPr txBox="1"/>
          <p:nvPr/>
        </p:nvSpPr>
        <p:spPr>
          <a:xfrm>
            <a:off x="956187" y="2614361"/>
            <a:ext cx="7219335"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0086B3"/>
                </a:solidFill>
                <a:effectLst/>
                <a:latin typeface="Consolas" panose="020B0609020204030204" pitchFamily="49" charset="0"/>
                <a:ea typeface="微软雅黑" panose="020B0503020204020204" pitchFamily="34" charset="-122"/>
              </a:rPr>
              <a:t>username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f"Hello</a:t>
            </a: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username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err="1">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jesse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4" name="文本框 3">
            <a:extLst>
              <a:ext uri="{FF2B5EF4-FFF2-40B4-BE49-F238E27FC236}">
                <a16:creationId xmlns:a16="http://schemas.microsoft.com/office/drawing/2014/main" id="{8D99D329-23B8-2878-45A7-DC689B92A619}"/>
              </a:ext>
            </a:extLst>
          </p:cNvPr>
          <p:cNvSpPr txBox="1"/>
          <p:nvPr/>
        </p:nvSpPr>
        <p:spPr>
          <a:xfrm>
            <a:off x="8521685" y="3013501"/>
            <a:ext cx="248595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Jesse!</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
        <p:nvSpPr>
          <p:cNvPr id="6" name="箭头: 上 5">
            <a:extLst>
              <a:ext uri="{FF2B5EF4-FFF2-40B4-BE49-F238E27FC236}">
                <a16:creationId xmlns:a16="http://schemas.microsoft.com/office/drawing/2014/main" id="{738551E7-776A-C41C-0CCF-6EC91314ADC0}"/>
              </a:ext>
            </a:extLst>
          </p:cNvPr>
          <p:cNvSpPr/>
          <p:nvPr/>
        </p:nvSpPr>
        <p:spPr>
          <a:xfrm>
            <a:off x="3341883" y="4610118"/>
            <a:ext cx="269221" cy="23472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90052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pic>
        <p:nvPicPr>
          <p:cNvPr id="20" name="内容占位符 19">
            <a:extLst>
              <a:ext uri="{FF2B5EF4-FFF2-40B4-BE49-F238E27FC236}">
                <a16:creationId xmlns:a16="http://schemas.microsoft.com/office/drawing/2014/main" id="{18F701F4-689C-D15C-B65D-1B53594F890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258413" y="2133446"/>
            <a:ext cx="11095387" cy="4218527"/>
          </a:xfrm>
        </p:spPr>
      </p:pic>
    </p:spTree>
    <p:extLst>
      <p:ext uri="{BB962C8B-B14F-4D97-AF65-F5344CB8AC3E}">
        <p14:creationId xmlns:p14="http://schemas.microsoft.com/office/powerpoint/2010/main" val="2236468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 </a:t>
            </a:r>
            <a:r>
              <a:rPr lang="zh-CN" altLang="en-US" dirty="0"/>
              <a:t>传递实参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函数定义中可能包含多个形参，因此函数调用中也可能包含多个实参，</a:t>
            </a:r>
            <a:r>
              <a:rPr lang="en-US" altLang="zh-CN" dirty="0"/>
              <a:t>Python </a:t>
            </a:r>
            <a:r>
              <a:rPr lang="zh-CN" altLang="en-US" dirty="0"/>
              <a:t>会将每个实参</a:t>
            </a:r>
            <a:r>
              <a:rPr lang="zh-CN" altLang="en-US" u="sng" dirty="0"/>
              <a:t>关联</a:t>
            </a:r>
            <a:r>
              <a:rPr lang="zh-CN" altLang="en-US" dirty="0"/>
              <a:t>到函数定义中的一个形参上去。</a:t>
            </a:r>
            <a:endParaRPr lang="en-US" altLang="zh-CN" b="1" dirty="0">
              <a:latin typeface="FZSSJW--GB1-0"/>
            </a:endParaRPr>
          </a:p>
          <a:p>
            <a:r>
              <a:rPr lang="zh-CN" altLang="en-US" dirty="0"/>
              <a:t>传递</a:t>
            </a:r>
            <a:r>
              <a:rPr lang="zh-CN" altLang="en-US" b="1" dirty="0"/>
              <a:t>位置实参</a:t>
            </a:r>
            <a:r>
              <a:rPr lang="zh-CN" altLang="en-US" dirty="0"/>
              <a:t>：</a:t>
            </a:r>
            <a:endParaRPr lang="en-US" altLang="zh-CN" dirty="0"/>
          </a:p>
          <a:p>
            <a:pPr marL="0" indent="0">
              <a:buNone/>
            </a:pPr>
            <a:r>
              <a:rPr lang="zh-CN" altLang="en-US" dirty="0"/>
              <a:t>这要求实参的顺序与形参的顺序相同；</a:t>
            </a:r>
            <a:endParaRPr lang="en-US" altLang="zh-CN" dirty="0"/>
          </a:p>
          <a:p>
            <a:r>
              <a:rPr lang="zh-CN" altLang="en-US" dirty="0"/>
              <a:t>传递</a:t>
            </a:r>
            <a:r>
              <a:rPr lang="zh-CN" altLang="en-US" b="1" dirty="0"/>
              <a:t>关键字实参</a:t>
            </a:r>
            <a:r>
              <a:rPr lang="zh-CN" altLang="en-US" dirty="0"/>
              <a:t>：</a:t>
            </a:r>
            <a:endParaRPr lang="en-US" altLang="zh-CN" dirty="0"/>
          </a:p>
          <a:p>
            <a:pPr marL="0" indent="0">
              <a:buNone/>
            </a:pPr>
            <a:r>
              <a:rPr lang="zh-CN" altLang="en-US" dirty="0"/>
              <a:t>其中每个实参都由变量名和值组成；</a:t>
            </a:r>
            <a:endParaRPr lang="en-US" altLang="zh-CN" b="1" dirty="0">
              <a:latin typeface="FZSSJW--GB1-0"/>
            </a:endParaRPr>
          </a:p>
          <a:p>
            <a:pPr marL="0" indent="0" algn="l">
              <a:buNone/>
            </a:pPr>
            <a:endParaRPr lang="en-US" altLang="zh-CN" b="1" i="0" u="none" strike="noStrike" baseline="0" dirty="0">
              <a:latin typeface="FZSSJW--GB1-0"/>
            </a:endParaRPr>
          </a:p>
        </p:txBody>
      </p:sp>
    </p:spTree>
    <p:extLst>
      <p:ext uri="{BB962C8B-B14F-4D97-AF65-F5344CB8AC3E}">
        <p14:creationId xmlns:p14="http://schemas.microsoft.com/office/powerpoint/2010/main" val="4002500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b="1" dirty="0"/>
              <a:t>位置实参</a:t>
            </a:r>
            <a:r>
              <a:rPr lang="zh-CN" altLang="en-US" dirty="0"/>
              <a:t>：基于实参的顺序进行关联</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71364"/>
            <a:ext cx="10274710"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a:solidFill>
                  <a:srgbClr val="795DA3"/>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Consolas" panose="020B0609020204030204" pitchFamily="49" charset="0"/>
                <a:ea typeface="微软雅黑" panose="020B0503020204020204" pitchFamily="34" charset="-122"/>
              </a:rPr>
              <a:t>显示宠物的信息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a:t>
            </a:r>
            <a:r>
              <a:rPr lang="en-US" altLang="zh-CN" sz="2400" b="1" dirty="0">
                <a:solidFill>
                  <a:srgbClr val="183691"/>
                </a:solidFill>
                <a:latin typeface="Consolas" panose="020B0609020204030204" pitchFamily="49" charset="0"/>
                <a:ea typeface="微软雅黑" panose="020B0503020204020204" pitchFamily="34" charset="-122"/>
              </a:rPr>
              <a:t>\</a:t>
            </a:r>
            <a:r>
              <a:rPr lang="en-US" altLang="zh-CN" sz="2400" b="1" dirty="0" err="1">
                <a:solidFill>
                  <a:srgbClr val="183691"/>
                </a:solidFill>
                <a:latin typeface="Consolas" panose="020B0609020204030204" pitchFamily="49" charset="0"/>
                <a:ea typeface="微软雅黑" panose="020B0503020204020204" pitchFamily="34" charset="-122"/>
              </a:rPr>
              <a:t>n</a:t>
            </a:r>
            <a:r>
              <a:rPr lang="en-US" altLang="zh-CN" sz="2400" b="1" dirty="0" err="1">
                <a:solidFill>
                  <a:srgbClr val="F2612A"/>
                </a:solidFill>
                <a:latin typeface="Consolas" panose="020B0609020204030204" pitchFamily="49" charset="0"/>
                <a:ea typeface="微软雅黑" panose="020B0503020204020204" pitchFamily="34" charset="-122"/>
              </a:rPr>
              <a:t>I</a:t>
            </a:r>
            <a:r>
              <a:rPr lang="en-US" altLang="zh-CN" sz="2400" b="1" dirty="0">
                <a:solidFill>
                  <a:srgbClr val="F2612A"/>
                </a:solidFill>
                <a:latin typeface="Consolas" panose="020B0609020204030204" pitchFamily="49" charset="0"/>
                <a:ea typeface="微软雅黑" panose="020B0503020204020204" pitchFamily="34" charset="-122"/>
              </a:rPr>
              <a:t> have a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f"My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's name is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000000"/>
                </a:solidFill>
                <a:latin typeface="Consolas" panose="020B0609020204030204" pitchFamily="49" charset="0"/>
                <a:ea typeface="微软雅黑" panose="020B0503020204020204" pitchFamily="34" charset="-122"/>
              </a:rPr>
              <a:t>.</a:t>
            </a:r>
            <a:r>
              <a:rPr lang="en-US" altLang="zh-CN" sz="2400" b="1" dirty="0">
                <a:solidFill>
                  <a:srgbClr val="258DFF"/>
                </a:solidFill>
                <a:latin typeface="Consolas" panose="020B0609020204030204" pitchFamily="49" charset="0"/>
                <a:ea typeface="微软雅黑" panose="020B0503020204020204" pitchFamily="34" charset="-122"/>
              </a:rPr>
              <a:t>title</a:t>
            </a:r>
            <a:r>
              <a:rPr lang="en-US" altLang="zh-CN" sz="2400" b="1" dirty="0">
                <a:solidFill>
                  <a:srgbClr val="0E4A8E"/>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endParaRPr lang="en-US" altLang="zh-CN" sz="2400" b="1" dirty="0">
              <a:solidFill>
                <a:srgbClr val="3F9101"/>
              </a:solidFill>
              <a:latin typeface="Consolas" panose="020B0609020204030204" pitchFamily="49" charset="0"/>
              <a:ea typeface="微软雅黑" panose="020B0503020204020204" pitchFamily="34" charset="-122"/>
            </a:endParaRPr>
          </a:p>
          <a:p>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7902" y="5092200"/>
            <a:ext cx="487722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I have </a:t>
            </a:r>
            <a:r>
              <a:rPr lang="en-US" altLang="zh-CN" sz="2400">
                <a:solidFill>
                  <a:srgbClr val="333333"/>
                </a:solidFill>
                <a:latin typeface="Consolas" panose="020B0609020204030204" pitchFamily="49" charset="0"/>
                <a:ea typeface="微软雅黑" panose="020B0503020204020204" pitchFamily="34" charset="-122"/>
              </a:rPr>
              <a:t>a cat.</a:t>
            </a:r>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My cat's name is Harry.</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pic>
        <p:nvPicPr>
          <p:cNvPr id="7" name="图片 6">
            <a:extLst>
              <a:ext uri="{FF2B5EF4-FFF2-40B4-BE49-F238E27FC236}">
                <a16:creationId xmlns:a16="http://schemas.microsoft.com/office/drawing/2014/main" id="{C3E6CF8B-D395-2298-D8CA-E5413FE816D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36873" y="5092200"/>
            <a:ext cx="5432179" cy="1280049"/>
          </a:xfrm>
          <a:prstGeom prst="rect">
            <a:avLst/>
          </a:prstGeom>
        </p:spPr>
      </p:pic>
    </p:spTree>
    <p:extLst>
      <p:ext uri="{BB962C8B-B14F-4D97-AF65-F5344CB8AC3E}">
        <p14:creationId xmlns:p14="http://schemas.microsoft.com/office/powerpoint/2010/main" val="363434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如果我们混淆了位置实参的顺序，那就可能会得到一个怪物：</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62534"/>
            <a:ext cx="10274710"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Consolas" panose="020B0609020204030204" pitchFamily="49" charset="0"/>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endParaRPr lang="en-US" altLang="zh-CN" sz="24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400" b="1" dirty="0" err="1">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7902" y="5092200"/>
            <a:ext cx="487722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I have a harry.</a:t>
            </a:r>
          </a:p>
          <a:p>
            <a:r>
              <a:rPr lang="en-US" altLang="zh-CN" sz="2400" dirty="0">
                <a:solidFill>
                  <a:srgbClr val="333333"/>
                </a:solidFill>
                <a:latin typeface="Consolas" panose="020B0609020204030204" pitchFamily="49" charset="0"/>
                <a:ea typeface="微软雅黑" panose="020B0503020204020204" pitchFamily="34" charset="-122"/>
              </a:rPr>
              <a:t>My </a:t>
            </a:r>
            <a:r>
              <a:rPr lang="en-US" altLang="zh-CN" sz="2400" dirty="0" err="1">
                <a:solidFill>
                  <a:srgbClr val="333333"/>
                </a:solidFill>
                <a:latin typeface="Consolas" panose="020B0609020204030204" pitchFamily="49" charset="0"/>
                <a:ea typeface="微软雅黑" panose="020B0503020204020204" pitchFamily="34" charset="-122"/>
              </a:rPr>
              <a:t>harry's</a:t>
            </a:r>
            <a:r>
              <a:rPr lang="en-US" altLang="zh-CN" sz="2400" dirty="0">
                <a:solidFill>
                  <a:srgbClr val="333333"/>
                </a:solidFill>
                <a:latin typeface="Consolas" panose="020B0609020204030204" pitchFamily="49" charset="0"/>
                <a:ea typeface="微软雅黑" panose="020B0503020204020204" pitchFamily="34" charset="-122"/>
              </a:rPr>
              <a:t> name is Cat.</a:t>
            </a:r>
            <a:endParaRPr lang="pl-PL" altLang="zh-CN" sz="2400" dirty="0">
              <a:solidFill>
                <a:srgbClr val="333333"/>
              </a:solidFill>
              <a:latin typeface="Consolas" panose="020B0609020204030204" pitchFamily="49" charset="0"/>
              <a:ea typeface="微软雅黑" panose="020B0503020204020204" pitchFamily="34" charset="-122"/>
            </a:endParaRPr>
          </a:p>
        </p:txBody>
      </p:sp>
      <p:sp>
        <p:nvSpPr>
          <p:cNvPr id="8" name="箭头: 右 7">
            <a:extLst>
              <a:ext uri="{FF2B5EF4-FFF2-40B4-BE49-F238E27FC236}">
                <a16:creationId xmlns:a16="http://schemas.microsoft.com/office/drawing/2014/main" id="{7B15B229-B7F0-1677-5AAE-E96BEF31110E}"/>
              </a:ext>
            </a:extLst>
          </p:cNvPr>
          <p:cNvSpPr/>
          <p:nvPr/>
        </p:nvSpPr>
        <p:spPr>
          <a:xfrm>
            <a:off x="632951" y="4386021"/>
            <a:ext cx="325694" cy="2617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922168E5-913E-AAB1-48A3-234EEE9FC56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42882" y="5092200"/>
            <a:ext cx="5413248" cy="1342644"/>
          </a:xfrm>
          <a:prstGeom prst="rect">
            <a:avLst/>
          </a:prstGeom>
        </p:spPr>
      </p:pic>
    </p:spTree>
    <p:extLst>
      <p:ext uri="{BB962C8B-B14F-4D97-AF65-F5344CB8AC3E}">
        <p14:creationId xmlns:p14="http://schemas.microsoft.com/office/powerpoint/2010/main" val="242401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wipe(left)">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如果我们混淆了位置实参的顺序，那就可能会得到一个怪物：</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62534"/>
            <a:ext cx="10274710"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Consolas" panose="020B0609020204030204" pitchFamily="49" charset="0"/>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endParaRPr lang="en-US" altLang="zh-CN" sz="24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400" b="1" dirty="0" err="1">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7902" y="5092200"/>
            <a:ext cx="487722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I have a </a:t>
            </a:r>
            <a:r>
              <a:rPr lang="en-US" altLang="zh-CN" sz="2400" dirty="0">
                <a:solidFill>
                  <a:srgbClr val="333333"/>
                </a:solidFill>
                <a:highlight>
                  <a:srgbClr val="F6E979"/>
                </a:highlight>
                <a:latin typeface="Consolas" panose="020B0609020204030204" pitchFamily="49" charset="0"/>
                <a:ea typeface="微软雅黑" panose="020B0503020204020204" pitchFamily="34" charset="-122"/>
              </a:rPr>
              <a:t>harry</a:t>
            </a:r>
            <a:r>
              <a:rPr lang="en-US" altLang="zh-CN" sz="2400" dirty="0">
                <a:solidFill>
                  <a:srgbClr val="333333"/>
                </a:solidFill>
                <a:latin typeface="Consolas" panose="020B0609020204030204" pitchFamily="49" charset="0"/>
                <a:ea typeface="微软雅黑" panose="020B0503020204020204" pitchFamily="34" charset="-122"/>
              </a:rPr>
              <a:t>.</a:t>
            </a:r>
          </a:p>
          <a:p>
            <a:r>
              <a:rPr lang="en-US" altLang="zh-CN" sz="2400" dirty="0">
                <a:solidFill>
                  <a:srgbClr val="333333"/>
                </a:solidFill>
                <a:latin typeface="Consolas" panose="020B0609020204030204" pitchFamily="49" charset="0"/>
                <a:ea typeface="微软雅黑" panose="020B0503020204020204" pitchFamily="34" charset="-122"/>
              </a:rPr>
              <a:t>My </a:t>
            </a:r>
            <a:r>
              <a:rPr lang="en-US" altLang="zh-CN" sz="2400" dirty="0" err="1">
                <a:solidFill>
                  <a:srgbClr val="333333"/>
                </a:solidFill>
                <a:highlight>
                  <a:srgbClr val="F6E979"/>
                </a:highlight>
                <a:latin typeface="Consolas" panose="020B0609020204030204" pitchFamily="49" charset="0"/>
                <a:ea typeface="微软雅黑" panose="020B0503020204020204" pitchFamily="34" charset="-122"/>
              </a:rPr>
              <a:t>harry</a:t>
            </a:r>
            <a:r>
              <a:rPr lang="en-US" altLang="zh-CN" sz="2400" dirty="0" err="1">
                <a:solidFill>
                  <a:srgbClr val="333333"/>
                </a:solidFill>
                <a:latin typeface="Consolas" panose="020B0609020204030204" pitchFamily="49" charset="0"/>
                <a:ea typeface="微软雅黑" panose="020B0503020204020204" pitchFamily="34" charset="-122"/>
              </a:rPr>
              <a:t>'s</a:t>
            </a:r>
            <a:r>
              <a:rPr lang="en-US" altLang="zh-CN" sz="2400" dirty="0">
                <a:solidFill>
                  <a:srgbClr val="333333"/>
                </a:solidFill>
                <a:latin typeface="Consolas" panose="020B0609020204030204" pitchFamily="49" charset="0"/>
                <a:ea typeface="微软雅黑" panose="020B0503020204020204" pitchFamily="34" charset="-122"/>
              </a:rPr>
              <a:t> name is </a:t>
            </a:r>
            <a:r>
              <a:rPr lang="en-US" altLang="zh-CN" sz="2400" dirty="0">
                <a:solidFill>
                  <a:srgbClr val="333333"/>
                </a:solidFill>
                <a:highlight>
                  <a:srgbClr val="F6E979"/>
                </a:highlight>
                <a:latin typeface="Consolas" panose="020B0609020204030204" pitchFamily="49" charset="0"/>
                <a:ea typeface="微软雅黑" panose="020B0503020204020204" pitchFamily="34" charset="-122"/>
              </a:rPr>
              <a:t>Cat</a:t>
            </a:r>
            <a:r>
              <a:rPr lang="en-US" altLang="zh-CN" sz="2400" dirty="0">
                <a:solidFill>
                  <a:srgbClr val="333333"/>
                </a:solidFill>
                <a:latin typeface="Consolas" panose="020B0609020204030204" pitchFamily="49" charset="0"/>
                <a:ea typeface="微软雅黑" panose="020B0503020204020204" pitchFamily="34" charset="-122"/>
              </a:rPr>
              <a:t>.</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
        <p:nvSpPr>
          <p:cNvPr id="8" name="箭头: 右 7">
            <a:extLst>
              <a:ext uri="{FF2B5EF4-FFF2-40B4-BE49-F238E27FC236}">
                <a16:creationId xmlns:a16="http://schemas.microsoft.com/office/drawing/2014/main" id="{7B15B229-B7F0-1677-5AAE-E96BEF31110E}"/>
              </a:ext>
            </a:extLst>
          </p:cNvPr>
          <p:cNvSpPr/>
          <p:nvPr/>
        </p:nvSpPr>
        <p:spPr>
          <a:xfrm>
            <a:off x="632951" y="4386021"/>
            <a:ext cx="325694" cy="2617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48D9E2E1-4C97-C40B-0A9F-733E198946F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42882" y="5092200"/>
            <a:ext cx="5413248" cy="1342644"/>
          </a:xfrm>
          <a:prstGeom prst="rect">
            <a:avLst/>
          </a:prstGeom>
        </p:spPr>
      </p:pic>
    </p:spTree>
    <p:extLst>
      <p:ext uri="{BB962C8B-B14F-4D97-AF65-F5344CB8AC3E}">
        <p14:creationId xmlns:p14="http://schemas.microsoft.com/office/powerpoint/2010/main" val="2471657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8.2.1 </a:t>
            </a:r>
            <a:r>
              <a:rPr lang="zh-CN" altLang="en-US" dirty="0"/>
              <a:t>位置实参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我们可以根据需要调用函数任意多次：</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1283108" y="2428471"/>
            <a:ext cx="8937662" cy="2246769"/>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zh-CN" altLang="en-US" sz="20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0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endParaRPr lang="en-US" altLang="zh-CN" sz="20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000" b="1" dirty="0">
                <a:solidFill>
                  <a:schemeClr val="bg1">
                    <a:lumMod val="65000"/>
                  </a:schemeClr>
                </a:solidFill>
                <a:latin typeface="Consolas" panose="020B0609020204030204" pitchFamily="49" charset="0"/>
                <a:ea typeface="微软雅黑" panose="020B0503020204020204" pitchFamily="34" charset="-122"/>
              </a:rPr>
              <a:t>describe_pet('cat', 'harry')</a:t>
            </a:r>
          </a:p>
          <a:p>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'dog'</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'willie'</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658" y="4779261"/>
            <a:ext cx="4877225" cy="200054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a:p>
            <a:endParaRPr lang="en-US" altLang="zh-CN" sz="2000" dirty="0">
              <a:solidFill>
                <a:srgbClr val="333333"/>
              </a:solidFill>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dog.</a:t>
            </a:r>
          </a:p>
          <a:p>
            <a:r>
              <a:rPr lang="en-US" altLang="zh-CN" sz="2000" dirty="0">
                <a:solidFill>
                  <a:srgbClr val="333333"/>
                </a:solidFill>
                <a:latin typeface="Consolas" panose="020B0609020204030204" pitchFamily="49" charset="0"/>
                <a:ea typeface="微软雅黑" panose="020B0503020204020204" pitchFamily="34" charset="-122"/>
              </a:rPr>
              <a:t>My dog's name is Willie.</a:t>
            </a:r>
            <a:endParaRPr lang="pl-PL" altLang="zh-CN" sz="2000" dirty="0">
              <a:solidFill>
                <a:srgbClr val="333333"/>
              </a:solidFill>
              <a:effectLst/>
              <a:latin typeface="Consolas" panose="020B0609020204030204" pitchFamily="49" charset="0"/>
              <a:ea typeface="微软雅黑" panose="020B0503020204020204" pitchFamily="34" charset="-122"/>
            </a:endParaRPr>
          </a:p>
        </p:txBody>
      </p:sp>
      <p:sp>
        <p:nvSpPr>
          <p:cNvPr id="6" name="箭头: 右 5">
            <a:extLst>
              <a:ext uri="{FF2B5EF4-FFF2-40B4-BE49-F238E27FC236}">
                <a16:creationId xmlns:a16="http://schemas.microsoft.com/office/drawing/2014/main" id="{00409C1A-B268-A752-6B39-AE18F92CED45}"/>
              </a:ext>
            </a:extLst>
          </p:cNvPr>
          <p:cNvSpPr/>
          <p:nvPr/>
        </p:nvSpPr>
        <p:spPr>
          <a:xfrm>
            <a:off x="927919" y="4358149"/>
            <a:ext cx="265471" cy="19172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a:extLst>
              <a:ext uri="{FF2B5EF4-FFF2-40B4-BE49-F238E27FC236}">
                <a16:creationId xmlns:a16="http://schemas.microsoft.com/office/drawing/2014/main" id="{8AD298BC-63FD-B260-381A-32F14E23504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7142" y="5120835"/>
            <a:ext cx="5439600" cy="1275671"/>
          </a:xfrm>
          <a:prstGeom prst="rect">
            <a:avLst/>
          </a:prstGeom>
        </p:spPr>
      </p:pic>
      <p:sp>
        <p:nvSpPr>
          <p:cNvPr id="10" name="箭头: 右 9">
            <a:extLst>
              <a:ext uri="{FF2B5EF4-FFF2-40B4-BE49-F238E27FC236}">
                <a16:creationId xmlns:a16="http://schemas.microsoft.com/office/drawing/2014/main" id="{8BFD9BEC-DEDF-4D51-8AE6-07211B129FE4}"/>
              </a:ext>
            </a:extLst>
          </p:cNvPr>
          <p:cNvSpPr/>
          <p:nvPr/>
        </p:nvSpPr>
        <p:spPr>
          <a:xfrm>
            <a:off x="6011270" y="6150838"/>
            <a:ext cx="265471" cy="2456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31031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animEffect transition="in" filter="wipe(left)">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8.2.2 </a:t>
            </a:r>
            <a:r>
              <a:rPr lang="zh-CN" altLang="en-US" dirty="0"/>
              <a:t>关键字实参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b="1" dirty="0"/>
              <a:t>关键字实参</a:t>
            </a:r>
            <a:r>
              <a:rPr lang="zh-CN" altLang="en-US" dirty="0"/>
              <a:t>：基于名称将值进行关联，函数不会混淆：</a:t>
            </a:r>
            <a:endParaRPr lang="en-US" altLang="zh-CN" dirty="0"/>
          </a:p>
          <a:p>
            <a:pPr marL="0" indent="0">
              <a:buNone/>
            </a:pPr>
            <a:endParaRPr lang="en-US" altLang="zh-CN" dirty="0">
              <a:latin typeface="FZSSJW--GB1-0"/>
            </a:endParaRPr>
          </a:p>
          <a:p>
            <a:pPr marL="0" indent="0" algn="l">
              <a:buNone/>
            </a:pPr>
            <a:endParaRPr lang="en-US" altLang="zh-CN" b="1" i="0" u="none" strike="noStrike" baseline="0"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32616"/>
            <a:ext cx="10274710" cy="2246769"/>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ea typeface="微软雅黑" panose="020B0503020204020204" pitchFamily="34" charset="-122"/>
              </a:rPr>
              <a:t>def describe_pet(animal_type, pet_name):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zh-CN" altLang="en-US" sz="20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0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endParaRPr lang="en-US" altLang="zh-CN" sz="2000" b="1" dirty="0">
              <a:solidFill>
                <a:schemeClr val="bg1">
                  <a:lumMod val="65000"/>
                </a:schemeClr>
              </a:solidFill>
              <a:latin typeface="Consolas" panose="020B0609020204030204" pitchFamily="49" charset="0"/>
              <a:ea typeface="微软雅黑" panose="020B0503020204020204" pitchFamily="34" charset="-122"/>
            </a:endParaRPr>
          </a:p>
          <a:p>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660099"/>
                </a:solidFill>
                <a:latin typeface="Consolas" panose="020B0609020204030204" pitchFamily="49" charset="0"/>
                <a:ea typeface="微软雅黑" panose="020B0503020204020204" pitchFamily="34" charset="-122"/>
              </a:rPr>
              <a:t>animal_type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'cat'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pet_name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'harry'</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660099"/>
                </a:solidFill>
                <a:latin typeface="Consolas" panose="020B0609020204030204" pitchFamily="49" charset="0"/>
                <a:ea typeface="微软雅黑" panose="020B0503020204020204" pitchFamily="34" charset="-122"/>
              </a:rPr>
              <a:t>pet_name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'harry'</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animal_type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'cat'</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4767778"/>
            <a:ext cx="4877225" cy="200054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a:p>
            <a:endParaRPr lang="en-US" altLang="zh-CN" sz="2000" dirty="0">
              <a:solidFill>
                <a:srgbClr val="333333"/>
              </a:solidFill>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p:txBody>
      </p:sp>
      <p:sp>
        <p:nvSpPr>
          <p:cNvPr id="7" name="箭头: 右 6">
            <a:extLst>
              <a:ext uri="{FF2B5EF4-FFF2-40B4-BE49-F238E27FC236}">
                <a16:creationId xmlns:a16="http://schemas.microsoft.com/office/drawing/2014/main" id="{34BDFE15-C417-527F-F4CE-68ED70FF0D6A}"/>
              </a:ext>
            </a:extLst>
          </p:cNvPr>
          <p:cNvSpPr/>
          <p:nvPr/>
        </p:nvSpPr>
        <p:spPr>
          <a:xfrm>
            <a:off x="604435" y="4169044"/>
            <a:ext cx="307715" cy="2634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FED5287D-D410-F5EC-36CD-863D4D796BC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4435" y="5051409"/>
            <a:ext cx="5651794" cy="1189778"/>
          </a:xfrm>
          <a:prstGeom prst="rect">
            <a:avLst/>
          </a:prstGeom>
        </p:spPr>
      </p:pic>
    </p:spTree>
    <p:extLst>
      <p:ext uri="{BB962C8B-B14F-4D97-AF65-F5344CB8AC3E}">
        <p14:creationId xmlns:p14="http://schemas.microsoft.com/office/powerpoint/2010/main" val="3190363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wipe(left)">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14B5F31E-85DD-B8D9-9ED7-E32A03C57260}"/>
              </a:ext>
            </a:extLst>
          </p:cNvPr>
          <p:cNvSpPr>
            <a:spLocks noGrp="1"/>
          </p:cNvSpPr>
          <p:nvPr>
            <p:ph type="title"/>
          </p:nvPr>
        </p:nvSpPr>
        <p:spPr/>
        <p:txBody>
          <a:bodyPr/>
          <a:lstStyle/>
          <a:p>
            <a:r>
              <a:rPr lang="zh-CN" altLang="en-US" dirty="0"/>
              <a:t>关于本讲义</a:t>
            </a:r>
          </a:p>
        </p:txBody>
      </p:sp>
      <p:sp>
        <p:nvSpPr>
          <p:cNvPr id="3" name="内容占位符 2">
            <a:extLst>
              <a:ext uri="{FF2B5EF4-FFF2-40B4-BE49-F238E27FC236}">
                <a16:creationId xmlns:a16="http://schemas.microsoft.com/office/drawing/2014/main" id="{AC7759D9-0BB4-08ED-8476-24F7D903D6DE}"/>
              </a:ext>
            </a:extLst>
          </p:cNvPr>
          <p:cNvSpPr>
            <a:spLocks noGrp="1"/>
          </p:cNvSpPr>
          <p:nvPr>
            <p:ph idx="1"/>
          </p:nvPr>
        </p:nvSpPr>
        <p:spPr/>
        <p:txBody>
          <a:bodyPr>
            <a:normAutofit/>
          </a:bodyPr>
          <a:lstStyle/>
          <a:p>
            <a:r>
              <a:rPr lang="zh-CN" altLang="en-US" dirty="0"/>
              <a:t>与</a:t>
            </a:r>
            <a:r>
              <a:rPr lang="en-US" altLang="zh-CN" dirty="0"/>
              <a:t>《Python </a:t>
            </a:r>
            <a:r>
              <a:rPr lang="zh-CN" altLang="en-US" dirty="0"/>
              <a:t>编程：从入门到实践（第三版）</a:t>
            </a:r>
            <a:r>
              <a:rPr lang="en-US" altLang="zh-CN" dirty="0"/>
              <a:t>》</a:t>
            </a:r>
            <a:r>
              <a:rPr lang="zh-CN" altLang="en-US" dirty="0"/>
              <a:t>一书配套使用</a:t>
            </a:r>
            <a:endParaRPr lang="en-US" altLang="zh-CN" dirty="0"/>
          </a:p>
          <a:p>
            <a:r>
              <a:rPr lang="zh-CN" altLang="en-US" dirty="0"/>
              <a:t>讲义中的文本及绘图采用</a:t>
            </a:r>
            <a:r>
              <a:rPr lang="zh-CN" altLang="en-US" u="sng" dirty="0">
                <a:hlinkClick r:id="rId2"/>
              </a:rPr>
              <a:t>署名</a:t>
            </a:r>
            <a:r>
              <a:rPr lang="en-US" altLang="zh-CN" u="sng" dirty="0">
                <a:hlinkClick r:id="rId2"/>
              </a:rPr>
              <a:t>-</a:t>
            </a:r>
            <a:r>
              <a:rPr lang="zh-CN" altLang="en-US" u="sng" dirty="0">
                <a:hlinkClick r:id="rId2"/>
              </a:rPr>
              <a:t>非商业性使用</a:t>
            </a:r>
            <a:r>
              <a:rPr lang="en-US" altLang="zh-CN" u="sng" dirty="0">
                <a:hlinkClick r:id="rId2"/>
              </a:rPr>
              <a:t>-</a:t>
            </a:r>
            <a:r>
              <a:rPr lang="zh-CN" altLang="en-US" u="sng" dirty="0">
                <a:hlinkClick r:id="rId2"/>
              </a:rPr>
              <a:t>相同方式共享协议（</a:t>
            </a:r>
            <a:r>
              <a:rPr lang="en-US" altLang="zh-CN" u="sng" dirty="0">
                <a:hlinkClick r:id="rId2"/>
              </a:rPr>
              <a:t>CC BY-NC-SA 4.0</a:t>
            </a:r>
            <a:r>
              <a:rPr lang="zh-CN" altLang="en-US" u="sng" dirty="0">
                <a:hlinkClick r:id="rId2"/>
              </a:rPr>
              <a:t>）</a:t>
            </a:r>
            <a:r>
              <a:rPr lang="zh-CN" altLang="en-US" u="sng" dirty="0"/>
              <a:t>进行许可</a:t>
            </a:r>
            <a:endParaRPr lang="en-US" altLang="zh-CN" dirty="0"/>
          </a:p>
          <a:p>
            <a:r>
              <a:rPr lang="zh-CN" altLang="en-US" dirty="0"/>
              <a:t>引用的网络图片附有超链接，可用于访问来源</a:t>
            </a:r>
            <a:endParaRPr lang="en-US" altLang="zh-CN" dirty="0"/>
          </a:p>
          <a:p>
            <a:r>
              <a:rPr lang="zh-CN" altLang="en-US" dirty="0"/>
              <a:t>讨论、意见、答疑、勘误、更新：</a:t>
            </a:r>
            <a:endParaRPr lang="en-US" altLang="zh-CN" dirty="0"/>
          </a:p>
          <a:p>
            <a:pPr marL="0" indent="0">
              <a:buNone/>
            </a:pPr>
            <a:r>
              <a:rPr lang="en-US" altLang="zh-CN" dirty="0">
                <a:hlinkClick r:id="rId3"/>
              </a:rPr>
              <a:t>https://github.com/scruel/pcc_3e_slides</a:t>
            </a:r>
            <a:endParaRPr lang="en-US" altLang="zh-CN" dirty="0"/>
          </a:p>
          <a:p>
            <a:pPr marL="0" indent="0">
              <a:buNone/>
            </a:pPr>
            <a:endParaRPr lang="en-US" altLang="zh-CN" dirty="0"/>
          </a:p>
          <a:p>
            <a:pPr marL="0" indent="0" algn="r">
              <a:buNone/>
            </a:pPr>
            <a:r>
              <a:rPr lang="zh-CN" altLang="en-US" dirty="0"/>
              <a:t>作者：</a:t>
            </a:r>
            <a:r>
              <a:rPr lang="en-US" altLang="zh-CN" dirty="0"/>
              <a:t>@Scruel Tao</a:t>
            </a:r>
          </a:p>
        </p:txBody>
      </p:sp>
    </p:spTree>
    <p:extLst>
      <p:ext uri="{BB962C8B-B14F-4D97-AF65-F5344CB8AC3E}">
        <p14:creationId xmlns:p14="http://schemas.microsoft.com/office/powerpoint/2010/main" val="3625446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8.2.3 </a:t>
            </a:r>
            <a:r>
              <a:rPr lang="zh-CN" altLang="en-US" dirty="0"/>
              <a:t>默认值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在编写函数时，可以给每个形参指定默认值</a:t>
            </a:r>
            <a:endParaRPr lang="en-US" altLang="zh-CN" dirty="0"/>
          </a:p>
          <a:p>
            <a:pPr marL="0" indent="0">
              <a:buNone/>
            </a:pPr>
            <a:r>
              <a:rPr lang="zh-CN" altLang="en-US" sz="2400" dirty="0">
                <a:latin typeface="FZSSJW--GB1-0"/>
              </a:rPr>
              <a:t>当函数描述的动物大多是小狗时，我们将 </a:t>
            </a:r>
            <a:r>
              <a:rPr lang="en-US" altLang="zh-CN" sz="2400" b="1" dirty="0">
                <a:solidFill>
                  <a:srgbClr val="0086B3"/>
                </a:solidFill>
                <a:latin typeface="Consolas" panose="020B0609020204030204" pitchFamily="49" charset="0"/>
              </a:rPr>
              <a:t>animal_type </a:t>
            </a:r>
            <a:r>
              <a:rPr lang="zh-CN" altLang="en-US" sz="2400" dirty="0">
                <a:latin typeface="FZSSJW--GB1-0"/>
              </a:rPr>
              <a:t>默认值设置为 </a:t>
            </a:r>
            <a:r>
              <a:rPr lang="en-US" altLang="zh-CN" sz="2400" b="1" dirty="0">
                <a:solidFill>
                  <a:srgbClr val="F2612A"/>
                </a:solidFill>
                <a:latin typeface="Consolas" panose="020B0609020204030204" pitchFamily="49" charset="0"/>
              </a:rPr>
              <a:t>'dog'</a:t>
            </a:r>
            <a:r>
              <a:rPr lang="zh-CN" altLang="en-US" sz="2400" b="1" dirty="0">
                <a:latin typeface="FZSSJW--GB1-0"/>
              </a:rPr>
              <a:t>：</a:t>
            </a:r>
            <a:endParaRPr lang="en-US" altLang="zh-CN" sz="2400" b="1" dirty="0">
              <a:latin typeface="FZSSJW--GB1-0"/>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34720"/>
            <a:ext cx="10274710"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a:solidFill>
                  <a:srgbClr val="795DA3"/>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'dog'</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显示宠物的信息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rgbClr val="3F9101"/>
                </a:solidFill>
                <a:latin typeface="Consolas" panose="020B0609020204030204" pitchFamily="49" charset="0"/>
                <a:ea typeface="微软雅黑" panose="020B0503020204020204" pitchFamily="34" charset="-122"/>
              </a:rPr>
            </a:br>
            <a:endParaRPr lang="en-US" altLang="zh-CN" sz="2400" b="1" dirty="0">
              <a:solidFill>
                <a:srgbClr val="3F9101"/>
              </a:solidFill>
              <a:latin typeface="Consolas" panose="020B0609020204030204" pitchFamily="49" charset="0"/>
              <a:ea typeface="微软雅黑" panose="020B0503020204020204" pitchFamily="34" charset="-122"/>
            </a:endParaRPr>
          </a:p>
          <a:p>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660099"/>
                </a:solidFill>
                <a:latin typeface="Consolas" panose="020B0609020204030204" pitchFamily="49" charset="0"/>
                <a:ea typeface="微软雅黑" panose="020B0503020204020204" pitchFamily="34" charset="-122"/>
              </a:rPr>
              <a:t>pet_name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'willie'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5240218"/>
            <a:ext cx="4877225"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dog.</a:t>
            </a:r>
          </a:p>
          <a:p>
            <a:r>
              <a:rPr lang="en-US" altLang="zh-CN" sz="2000" dirty="0">
                <a:solidFill>
                  <a:srgbClr val="333333"/>
                </a:solidFill>
                <a:latin typeface="Consolas" panose="020B0609020204030204" pitchFamily="49" charset="0"/>
                <a:ea typeface="微软雅黑" panose="020B0503020204020204" pitchFamily="34" charset="-122"/>
              </a:rPr>
              <a:t>My dog's name is Willie.</a:t>
            </a:r>
          </a:p>
        </p:txBody>
      </p:sp>
      <p:pic>
        <p:nvPicPr>
          <p:cNvPr id="6" name="图片 5">
            <a:extLst>
              <a:ext uri="{FF2B5EF4-FFF2-40B4-BE49-F238E27FC236}">
                <a16:creationId xmlns:a16="http://schemas.microsoft.com/office/drawing/2014/main" id="{09A5CB25-DB1B-66AF-029B-823836E4BD7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8645" y="5249301"/>
            <a:ext cx="5053053" cy="1089483"/>
          </a:xfrm>
          <a:prstGeom prst="rect">
            <a:avLst/>
          </a:prstGeom>
        </p:spPr>
      </p:pic>
      <p:sp>
        <p:nvSpPr>
          <p:cNvPr id="8" name="箭头: 上 7">
            <a:extLst>
              <a:ext uri="{FF2B5EF4-FFF2-40B4-BE49-F238E27FC236}">
                <a16:creationId xmlns:a16="http://schemas.microsoft.com/office/drawing/2014/main" id="{6F2E68E8-9079-84DA-45EE-916AF2C13E8E}"/>
              </a:ext>
            </a:extLst>
          </p:cNvPr>
          <p:cNvSpPr/>
          <p:nvPr/>
        </p:nvSpPr>
        <p:spPr>
          <a:xfrm>
            <a:off x="7911753" y="3321098"/>
            <a:ext cx="271352" cy="24351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27942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4"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wipe(down)">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8.2.3 </a:t>
            </a:r>
            <a:r>
              <a:rPr lang="zh-CN" altLang="en-US" dirty="0"/>
              <a:t>默认值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我们仍可以用位置实参的方式来传参，默认值不变：</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34720"/>
            <a:ext cx="10274710"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describe_pet(pet_name, animal_type='dog'):</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rgbClr val="3F9101"/>
                </a:solidFill>
                <a:latin typeface="Consolas" panose="020B0609020204030204" pitchFamily="49" charset="0"/>
                <a:ea typeface="微软雅黑" panose="020B0503020204020204" pitchFamily="34" charset="-122"/>
              </a:rPr>
            </a:br>
            <a:endParaRPr lang="en-US" altLang="zh-CN" sz="2400" b="1" dirty="0">
              <a:solidFill>
                <a:srgbClr val="3F9101"/>
              </a:solidFill>
              <a:latin typeface="Consolas" panose="020B0609020204030204" pitchFamily="49" charset="0"/>
              <a:ea typeface="微软雅黑" panose="020B0503020204020204" pitchFamily="34" charset="-122"/>
            </a:endParaRPr>
          </a:p>
          <a:p>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'willie'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5240218"/>
            <a:ext cx="4877225"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dog.</a:t>
            </a:r>
          </a:p>
          <a:p>
            <a:r>
              <a:rPr lang="en-US" altLang="zh-CN" sz="2000" dirty="0">
                <a:solidFill>
                  <a:srgbClr val="333333"/>
                </a:solidFill>
                <a:latin typeface="Consolas" panose="020B0609020204030204" pitchFamily="49" charset="0"/>
                <a:ea typeface="微软雅黑" panose="020B0503020204020204" pitchFamily="34" charset="-122"/>
              </a:rPr>
              <a:t>My dog's name is Willie.</a:t>
            </a:r>
          </a:p>
        </p:txBody>
      </p:sp>
      <p:pic>
        <p:nvPicPr>
          <p:cNvPr id="6" name="图片 5">
            <a:extLst>
              <a:ext uri="{FF2B5EF4-FFF2-40B4-BE49-F238E27FC236}">
                <a16:creationId xmlns:a16="http://schemas.microsoft.com/office/drawing/2014/main" id="{09A5CB25-DB1B-66AF-029B-823836E4BD7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8645" y="5252142"/>
            <a:ext cx="5053053" cy="1083687"/>
          </a:xfrm>
          <a:prstGeom prst="rect">
            <a:avLst/>
          </a:prstGeom>
        </p:spPr>
      </p:pic>
      <p:sp>
        <p:nvSpPr>
          <p:cNvPr id="9" name="箭头: 上 8">
            <a:extLst>
              <a:ext uri="{FF2B5EF4-FFF2-40B4-BE49-F238E27FC236}">
                <a16:creationId xmlns:a16="http://schemas.microsoft.com/office/drawing/2014/main" id="{E0B5C0FB-3279-5A25-93B6-0CD34432A857}"/>
              </a:ext>
            </a:extLst>
          </p:cNvPr>
          <p:cNvSpPr/>
          <p:nvPr/>
        </p:nvSpPr>
        <p:spPr>
          <a:xfrm>
            <a:off x="7911753" y="3321098"/>
            <a:ext cx="271352" cy="24351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8505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0"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8.2.3 </a:t>
            </a:r>
            <a:r>
              <a:rPr lang="zh-CN" altLang="en-US" dirty="0"/>
              <a:t>默认值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当</a:t>
            </a:r>
            <a:r>
              <a:rPr lang="zh-CN" altLang="en-US" dirty="0">
                <a:latin typeface="FZSSJW--GB1-0"/>
              </a:rPr>
              <a:t>在调用函数时提供了实参，</a:t>
            </a:r>
            <a:r>
              <a:rPr lang="en-US" altLang="zh-CN" dirty="0"/>
              <a:t>Python</a:t>
            </a:r>
            <a:r>
              <a:rPr lang="en-US" altLang="zh-CN" dirty="0">
                <a:latin typeface="TimesNewRoman"/>
              </a:rPr>
              <a:t> </a:t>
            </a:r>
            <a:r>
              <a:rPr lang="zh-CN" altLang="en-US" dirty="0">
                <a:latin typeface="FZSSJW--GB1-0"/>
              </a:rPr>
              <a:t>将</a:t>
            </a:r>
            <a:r>
              <a:rPr lang="zh-CN" altLang="en-US" u="sng" dirty="0">
                <a:latin typeface="FZSSJW--GB1-0"/>
              </a:rPr>
              <a:t>忽略</a:t>
            </a:r>
            <a:r>
              <a:rPr lang="zh-CN" altLang="en-US" dirty="0">
                <a:latin typeface="FZSSJW--GB1-0"/>
              </a:rPr>
              <a:t>形参的默认值（若有）</a:t>
            </a:r>
            <a:endParaRPr lang="en-US" altLang="zh-CN" dirty="0">
              <a:latin typeface="FZSSJW--GB1-0"/>
            </a:endParaRPr>
          </a:p>
          <a:p>
            <a:pPr marL="0" indent="0">
              <a:buNone/>
            </a:pPr>
            <a:r>
              <a:rPr lang="zh-CN" altLang="en-US" dirty="0"/>
              <a:t>例如如果要描述的动物不是小狗，可使用类似于下面的函数调用：</a:t>
            </a:r>
            <a:endParaRPr lang="en-US" altLang="zh-CN" dirty="0"/>
          </a:p>
          <a:p>
            <a:pPr marL="0" indent="0">
              <a:buNone/>
            </a:pP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34720"/>
            <a:ext cx="10274710"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a:solidFill>
                  <a:srgbClr val="795DA3"/>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pet_name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animal_type</a:t>
            </a:r>
            <a:r>
              <a:rPr lang="en-US" altLang="zh-CN" sz="2400" b="1" dirty="0">
                <a:solidFill>
                  <a:schemeClr val="bg1">
                    <a:lumMod val="65000"/>
                  </a:schemeClr>
                </a:solidFill>
                <a:latin typeface="Consolas" panose="020B0609020204030204" pitchFamily="49" charset="0"/>
                <a:ea typeface="微软雅黑" panose="020B0503020204020204" pitchFamily="34" charset="-122"/>
              </a:rPr>
              <a:t>='dog'</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4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258DFF"/>
                </a:solidFill>
                <a:latin typeface="Consolas" panose="020B0609020204030204" pitchFamily="49" charset="0"/>
                <a:ea typeface="微软雅黑" panose="020B0503020204020204" pitchFamily="34" charset="-122"/>
              </a:rPr>
              <a:t>describe_pet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660099"/>
                </a:solidFill>
                <a:latin typeface="Consolas" panose="020B0609020204030204" pitchFamily="49" charset="0"/>
                <a:ea typeface="微软雅黑" panose="020B0503020204020204" pitchFamily="34" charset="-122"/>
              </a:rPr>
              <a:t>pet_name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'harry'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660099"/>
                </a:solidFill>
                <a:latin typeface="Consolas" panose="020B0609020204030204" pitchFamily="49" charset="0"/>
                <a:ea typeface="微软雅黑" panose="020B0503020204020204" pitchFamily="34" charset="-122"/>
              </a:rPr>
              <a:t>animal_type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'cat'</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6376726" y="5240218"/>
            <a:ext cx="4877225"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I have a cat.</a:t>
            </a:r>
          </a:p>
          <a:p>
            <a:r>
              <a:rPr lang="en-US" altLang="zh-CN" sz="2000" dirty="0">
                <a:solidFill>
                  <a:srgbClr val="333333"/>
                </a:solidFill>
                <a:latin typeface="Consolas" panose="020B0609020204030204" pitchFamily="49" charset="0"/>
                <a:ea typeface="微软雅黑" panose="020B0503020204020204" pitchFamily="34" charset="-122"/>
              </a:rPr>
              <a:t>My cat's name is Harry.</a:t>
            </a:r>
          </a:p>
        </p:txBody>
      </p:sp>
      <p:pic>
        <p:nvPicPr>
          <p:cNvPr id="6" name="图片 5">
            <a:extLst>
              <a:ext uri="{FF2B5EF4-FFF2-40B4-BE49-F238E27FC236}">
                <a16:creationId xmlns:a16="http://schemas.microsoft.com/office/drawing/2014/main" id="{09A5CB25-DB1B-66AF-029B-823836E4BD7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7426" y="5240218"/>
            <a:ext cx="5568495" cy="1174392"/>
          </a:xfrm>
          <a:prstGeom prst="rect">
            <a:avLst/>
          </a:prstGeom>
        </p:spPr>
      </p:pic>
      <p:sp>
        <p:nvSpPr>
          <p:cNvPr id="7" name="箭头: 上 6">
            <a:extLst>
              <a:ext uri="{FF2B5EF4-FFF2-40B4-BE49-F238E27FC236}">
                <a16:creationId xmlns:a16="http://schemas.microsoft.com/office/drawing/2014/main" id="{012E3FB3-21D0-6ABF-DE02-6A4AB2FC677E}"/>
              </a:ext>
            </a:extLst>
          </p:cNvPr>
          <p:cNvSpPr/>
          <p:nvPr/>
        </p:nvSpPr>
        <p:spPr>
          <a:xfrm rot="10800000">
            <a:off x="7926993" y="4478546"/>
            <a:ext cx="271352" cy="24351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25812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par>
                          <p:cTn id="11" fill="hold">
                            <p:stCondLst>
                              <p:cond delay="0"/>
                            </p:stCondLst>
                            <p:childTnLst>
                              <p:par>
                                <p:cTn id="12" presetID="22" presetClass="entr" presetSubtype="1"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up)">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8.2.4 </a:t>
            </a:r>
            <a:r>
              <a:rPr lang="zh-CN" altLang="en-US" dirty="0"/>
              <a:t>等效的函数调用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通过</a:t>
            </a:r>
            <a:r>
              <a:rPr lang="zh-CN" altLang="en-US" u="sng" dirty="0"/>
              <a:t>混用位置实参、关键字实参和默认值</a:t>
            </a:r>
            <a:r>
              <a:rPr lang="zh-CN" altLang="en-US" dirty="0"/>
              <a:t>，我们已经看到了一些等效的函数调用方式，对于函数定义：</a:t>
            </a:r>
            <a:endParaRPr lang="en-US" altLang="zh-CN" dirty="0"/>
          </a:p>
          <a:p>
            <a:pPr marL="0" indent="0">
              <a:buNone/>
            </a:pPr>
            <a:endParaRPr lang="en-US" altLang="zh-CN" dirty="0"/>
          </a:p>
          <a:p>
            <a:pPr marL="0" indent="0">
              <a:buNone/>
            </a:pPr>
            <a:endParaRPr lang="en-US" altLang="zh-CN" dirty="0"/>
          </a:p>
          <a:p>
            <a:pPr marL="0" indent="0">
              <a:buNone/>
            </a:pPr>
            <a:r>
              <a:rPr lang="zh-CN" altLang="en-US" sz="2400" dirty="0"/>
              <a:t>我们必须给 </a:t>
            </a:r>
            <a:r>
              <a:rPr lang="en-US" altLang="zh-CN" sz="2400" b="1" dirty="0">
                <a:solidFill>
                  <a:srgbClr val="0086B3"/>
                </a:solidFill>
                <a:latin typeface="Consolas" panose="020B0609020204030204" pitchFamily="49" charset="0"/>
              </a:rPr>
              <a:t>pet_name</a:t>
            </a:r>
            <a:r>
              <a:rPr lang="zh-CN" altLang="en-US" sz="2400" dirty="0"/>
              <a:t> 提供实参，使用位置实参和关键字实参均可，</a:t>
            </a:r>
            <a:endParaRPr lang="en-US" altLang="zh-CN" sz="2400" dirty="0"/>
          </a:p>
          <a:p>
            <a:pPr marL="0" indent="0">
              <a:buNone/>
            </a:pPr>
            <a:r>
              <a:rPr lang="zh-CN" altLang="en-US" sz="2400" dirty="0"/>
              <a:t>若描述的动物不是小狗，则必须给 </a:t>
            </a:r>
            <a:r>
              <a:rPr lang="en-US" altLang="zh-CN" sz="2400" b="1" dirty="0" err="1">
                <a:solidFill>
                  <a:srgbClr val="0086B3"/>
                </a:solidFill>
                <a:latin typeface="Consolas" panose="020B0609020204030204" pitchFamily="49" charset="0"/>
              </a:rPr>
              <a:t>animal_type</a:t>
            </a:r>
            <a:r>
              <a:rPr lang="zh-CN" altLang="en-US" sz="2400" dirty="0"/>
              <a:t> 提供实参</a:t>
            </a:r>
            <a:endParaRPr lang="en-US" altLang="zh-CN" sz="2400" dirty="0"/>
          </a:p>
          <a:p>
            <a:pPr marL="0" indent="0">
              <a:buNone/>
            </a:pPr>
            <a:r>
              <a:rPr lang="zh-CN" altLang="en-US" sz="2400" dirty="0"/>
              <a:t>下面的调用方式都是可行的，输出也与前面的示例相同：</a:t>
            </a: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894564"/>
            <a:ext cx="10274710" cy="707886"/>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rPr>
              <a:t>def </a:t>
            </a:r>
            <a:r>
              <a:rPr lang="en-US" altLang="zh-CN" sz="2000" b="1" dirty="0">
                <a:solidFill>
                  <a:srgbClr val="795DA3"/>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0086B3"/>
                </a:solidFill>
                <a:latin typeface="Consolas" panose="020B0609020204030204" pitchFamily="49" charset="0"/>
              </a:rPr>
              <a:t>pet_name</a:t>
            </a:r>
            <a:r>
              <a:rPr lang="en-US" altLang="zh-CN" sz="2000" b="1" dirty="0">
                <a:solidFill>
                  <a:srgbClr val="63A35C"/>
                </a:solidFill>
                <a:latin typeface="Consolas" panose="020B0609020204030204" pitchFamily="49" charset="0"/>
              </a:rPr>
              <a:t>, </a:t>
            </a:r>
            <a:r>
              <a:rPr lang="en-US" altLang="zh-CN" sz="2000" b="1" dirty="0">
                <a:solidFill>
                  <a:srgbClr val="0086B3"/>
                </a:solidFill>
                <a:latin typeface="Consolas" panose="020B0609020204030204" pitchFamily="49" charset="0"/>
              </a:rPr>
              <a:t>animal_type</a:t>
            </a:r>
            <a:r>
              <a:rPr lang="en-US" altLang="zh-CN" sz="2000" b="1" dirty="0">
                <a:solidFill>
                  <a:schemeClr val="bg1">
                    <a:lumMod val="65000"/>
                  </a:schemeClr>
                </a:solidFill>
                <a:latin typeface="Consolas" panose="020B0609020204030204" pitchFamily="49" charset="0"/>
              </a:rPr>
              <a:t>='dog'</a:t>
            </a:r>
            <a:r>
              <a:rPr lang="en-US" altLang="zh-CN" sz="2000" b="1" dirty="0">
                <a:solidFill>
                  <a:srgbClr val="3F9101"/>
                </a:solidFill>
                <a:latin typeface="Consolas" panose="020B0609020204030204" pitchFamily="49" charset="0"/>
              </a:rPr>
              <a:t>)</a:t>
            </a:r>
            <a:r>
              <a:rPr lang="en-US" altLang="zh-CN" sz="2000" b="1" dirty="0">
                <a:solidFill>
                  <a:srgbClr val="A71D5D"/>
                </a:solidFill>
                <a:latin typeface="Consolas" panose="020B0609020204030204" pitchFamily="49" charset="0"/>
              </a:rPr>
              <a:t>:</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a:t>
            </a:r>
            <a:endParaRPr lang="en-US" altLang="zh-CN" sz="2000" b="1" dirty="0">
              <a:solidFill>
                <a:srgbClr val="333333"/>
              </a:solidFill>
              <a:latin typeface="Consolas" panose="020B0609020204030204" pitchFamily="49" charset="0"/>
            </a:endParaRPr>
          </a:p>
        </p:txBody>
      </p:sp>
      <p:sp>
        <p:nvSpPr>
          <p:cNvPr id="7" name="文本框 6">
            <a:extLst>
              <a:ext uri="{FF2B5EF4-FFF2-40B4-BE49-F238E27FC236}">
                <a16:creationId xmlns:a16="http://schemas.microsoft.com/office/drawing/2014/main" id="{B9F9F1EC-64CE-9EB7-9853-89CAACD2BAB0}"/>
              </a:ext>
            </a:extLst>
          </p:cNvPr>
          <p:cNvSpPr txBox="1"/>
          <p:nvPr/>
        </p:nvSpPr>
        <p:spPr>
          <a:xfrm>
            <a:off x="1468599" y="5142574"/>
            <a:ext cx="8132601" cy="1631216"/>
          </a:xfrm>
          <a:prstGeom prst="rect">
            <a:avLst/>
          </a:prstGeom>
          <a:noFill/>
          <a:ln>
            <a:solidFill>
              <a:schemeClr val="bg2"/>
            </a:solidFill>
          </a:ln>
        </p:spPr>
        <p:txBody>
          <a:bodyPr wrap="square">
            <a:spAutoFit/>
          </a:bodyPr>
          <a:lstStyle/>
          <a:p>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F2612A"/>
                </a:solidFill>
                <a:latin typeface="Consolas" panose="020B0609020204030204" pitchFamily="49" charset="0"/>
              </a:rPr>
              <a:t>'willie'</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660099"/>
                </a:solidFill>
                <a:latin typeface="Consolas" panose="020B0609020204030204" pitchFamily="49" charset="0"/>
              </a:rPr>
              <a:t>pet_name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'willie'</a:t>
            </a:r>
            <a:r>
              <a:rPr lang="en-US" altLang="zh-CN" sz="2000" b="1" dirty="0">
                <a:solidFill>
                  <a:srgbClr val="3F9101"/>
                </a:solidFill>
                <a:latin typeface="Consolas" panose="020B0609020204030204" pitchFamily="49" charset="0"/>
              </a:rPr>
              <a:t>)</a:t>
            </a:r>
            <a:br>
              <a:rPr lang="zh-CN" altLang="en-US" sz="2000" b="1" dirty="0">
                <a:solidFill>
                  <a:srgbClr val="A05830"/>
                </a:solidFill>
                <a:latin typeface="宋体" panose="02010600030101010101" pitchFamily="2" charset="-122"/>
                <a:ea typeface="宋体" panose="02010600030101010101" pitchFamily="2" charset="-122"/>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F2612A"/>
                </a:solidFill>
                <a:latin typeface="Consolas" panose="020B0609020204030204" pitchFamily="49" charset="0"/>
              </a:rPr>
              <a:t>'harry'</a:t>
            </a:r>
            <a:r>
              <a:rPr lang="en-US" altLang="zh-CN" sz="2000" b="1" dirty="0">
                <a:solidFill>
                  <a:srgbClr val="63A35C"/>
                </a:solidFill>
                <a:latin typeface="Consolas" panose="020B0609020204030204" pitchFamily="49" charset="0"/>
              </a:rPr>
              <a:t>, </a:t>
            </a:r>
            <a:r>
              <a:rPr lang="en-US" altLang="zh-CN" sz="2000" b="1" dirty="0">
                <a:solidFill>
                  <a:srgbClr val="F2612A"/>
                </a:solidFill>
                <a:latin typeface="Consolas" panose="020B0609020204030204" pitchFamily="49" charset="0"/>
              </a:rPr>
              <a:t>'cat'</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660099"/>
                </a:solidFill>
                <a:latin typeface="Consolas" panose="020B0609020204030204" pitchFamily="49" charset="0"/>
              </a:rPr>
              <a:t>pet_name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'harry'</a:t>
            </a:r>
            <a:r>
              <a:rPr lang="en-US" altLang="zh-CN" sz="2000" b="1" dirty="0">
                <a:solidFill>
                  <a:srgbClr val="63A35C"/>
                </a:solidFill>
                <a:latin typeface="Consolas" panose="020B0609020204030204" pitchFamily="49" charset="0"/>
              </a:rPr>
              <a:t>, </a:t>
            </a:r>
            <a:r>
              <a:rPr lang="en-US" altLang="zh-CN" sz="2000" b="1" dirty="0">
                <a:solidFill>
                  <a:srgbClr val="660099"/>
                </a:solidFill>
                <a:latin typeface="Consolas" panose="020B0609020204030204" pitchFamily="49" charset="0"/>
              </a:rPr>
              <a:t>animal_type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'cat'</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rgbClr val="258DFF"/>
                </a:solidFill>
                <a:latin typeface="Consolas" panose="020B0609020204030204" pitchFamily="49" charset="0"/>
              </a:rPr>
              <a:t>describe_pet</a:t>
            </a:r>
            <a:r>
              <a:rPr lang="en-US" altLang="zh-CN" sz="2000" b="1" dirty="0">
                <a:solidFill>
                  <a:srgbClr val="3F9101"/>
                </a:solidFill>
                <a:latin typeface="Consolas" panose="020B0609020204030204" pitchFamily="49" charset="0"/>
              </a:rPr>
              <a:t>(</a:t>
            </a:r>
            <a:r>
              <a:rPr lang="en-US" altLang="zh-CN" sz="2000" b="1" dirty="0">
                <a:solidFill>
                  <a:srgbClr val="660099"/>
                </a:solidFill>
                <a:latin typeface="Consolas" panose="020B0609020204030204" pitchFamily="49" charset="0"/>
              </a:rPr>
              <a:t>animal_type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'cat'</a:t>
            </a:r>
            <a:r>
              <a:rPr lang="en-US" altLang="zh-CN" sz="2000" b="1" dirty="0">
                <a:solidFill>
                  <a:srgbClr val="63A35C"/>
                </a:solidFill>
                <a:latin typeface="Consolas" panose="020B0609020204030204" pitchFamily="49" charset="0"/>
              </a:rPr>
              <a:t>, </a:t>
            </a:r>
            <a:r>
              <a:rPr lang="en-US" altLang="zh-CN" sz="2000" b="1" dirty="0">
                <a:solidFill>
                  <a:srgbClr val="660099"/>
                </a:solidFill>
                <a:latin typeface="Consolas" panose="020B0609020204030204" pitchFamily="49" charset="0"/>
              </a:rPr>
              <a:t>pet_name</a:t>
            </a:r>
            <a:r>
              <a:rPr lang="en-US" altLang="zh-CN" sz="2000" b="1" dirty="0">
                <a:solidFill>
                  <a:srgbClr val="A71D5D"/>
                </a:solidFill>
                <a:latin typeface="Consolas" panose="020B0609020204030204" pitchFamily="49" charset="0"/>
              </a:rPr>
              <a:t>=</a:t>
            </a:r>
            <a:r>
              <a:rPr lang="en-US" altLang="zh-CN" sz="2000" b="1" dirty="0">
                <a:solidFill>
                  <a:srgbClr val="F2612A"/>
                </a:solidFill>
                <a:latin typeface="Consolas" panose="020B0609020204030204" pitchFamily="49" charset="0"/>
              </a:rPr>
              <a:t>'harry'</a:t>
            </a:r>
            <a:r>
              <a:rPr lang="en-US" altLang="zh-CN" sz="2000" b="1" dirty="0">
                <a:solidFill>
                  <a:srgbClr val="3F9101"/>
                </a:solidFill>
                <a:latin typeface="Consolas" panose="020B0609020204030204" pitchFamily="49" charset="0"/>
              </a:rPr>
              <a:t>)</a:t>
            </a:r>
            <a:endParaRPr lang="en-US" altLang="zh-CN" sz="20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414159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8.2.5 </a:t>
            </a:r>
            <a:r>
              <a:rPr lang="zh-CN" altLang="en-US" dirty="0"/>
              <a:t>避免实参错误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当你提供的实参</a:t>
            </a:r>
            <a:r>
              <a:rPr lang="zh-CN" altLang="en-US" u="sng" dirty="0"/>
              <a:t>多于或少于</a:t>
            </a:r>
            <a:r>
              <a:rPr lang="zh-CN" altLang="en-US" dirty="0"/>
              <a:t>函数完成工作所需的实参数量时：</a:t>
            </a:r>
            <a:endParaRPr lang="en-US" altLang="zh-CN" dirty="0"/>
          </a:p>
          <a:p>
            <a:endParaRPr lang="en-US" altLang="zh-CN" dirty="0"/>
          </a:p>
          <a:p>
            <a:endParaRPr lang="en-US" altLang="zh-CN" dirty="0"/>
          </a:p>
          <a:p>
            <a:endParaRPr lang="en-US" altLang="zh-CN" dirty="0"/>
          </a:p>
          <a:p>
            <a:pPr marL="0" indent="0">
              <a:spcBef>
                <a:spcPts val="2500"/>
              </a:spcBef>
              <a:buNone/>
            </a:pPr>
            <a:r>
              <a:rPr lang="en-US" altLang="zh-CN" dirty="0"/>
              <a:t>Python </a:t>
            </a:r>
            <a:r>
              <a:rPr lang="zh-CN" altLang="en-US" dirty="0"/>
              <a:t>发现实参不匹配，就会给出错误并用 </a:t>
            </a:r>
            <a:r>
              <a:rPr lang="en-US" altLang="zh-CN" dirty="0"/>
              <a:t>trackback </a:t>
            </a:r>
            <a:r>
              <a:rPr lang="zh-CN" altLang="en-US" dirty="0"/>
              <a:t>指出来：</a:t>
            </a: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03818"/>
            <a:ext cx="10274710" cy="1631216"/>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ea typeface="微软雅黑" panose="020B0503020204020204" pitchFamily="34" charset="-122"/>
              </a:rPr>
              <a:t>def describe_pet(pet_name, animal_type='dog'):</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zh-CN" altLang="en-US" sz="2000" b="1" dirty="0">
                <a:solidFill>
                  <a:schemeClr val="bg1">
                    <a:lumMod val="65000"/>
                  </a:schemeClr>
                </a:solidFill>
                <a:latin typeface="微软雅黑" panose="020B0503020204020204" pitchFamily="34" charset="-122"/>
                <a:ea typeface="微软雅黑" panose="020B0503020204020204" pitchFamily="34" charset="-122"/>
              </a:rPr>
              <a:t>显示宠物的信息</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nI</a:t>
            </a:r>
            <a:r>
              <a:rPr lang="en-US" altLang="zh-CN" sz="2000" b="1" dirty="0">
                <a:solidFill>
                  <a:schemeClr val="bg1">
                    <a:lumMod val="65000"/>
                  </a:schemeClr>
                </a:solidFill>
                <a:latin typeface="Consolas" panose="020B0609020204030204" pitchFamily="49" charset="0"/>
                <a:ea typeface="微软雅黑" panose="020B0503020204020204" pitchFamily="34" charset="-122"/>
              </a:rPr>
              <a:t> have a {animal_type}.")</a:t>
            </a:r>
            <a:br>
              <a:rPr lang="en-US" altLang="zh-CN" sz="2000" b="1" dirty="0">
                <a:solidFill>
                  <a:schemeClr val="bg1">
                    <a:lumMod val="65000"/>
                  </a:schemeClr>
                </a:solidFill>
                <a:latin typeface="Consolas" panose="020B0609020204030204" pitchFamily="49" charset="0"/>
                <a:ea typeface="微软雅黑" panose="020B0503020204020204" pitchFamily="34" charset="-122"/>
              </a:rPr>
            </a:br>
            <a:r>
              <a:rPr lang="en-US" altLang="zh-CN" sz="2000" b="1" dirty="0">
                <a:solidFill>
                  <a:schemeClr val="bg1">
                    <a:lumMod val="65000"/>
                  </a:schemeClr>
                </a:solidFill>
                <a:latin typeface="Consolas" panose="020B0609020204030204" pitchFamily="49" charset="0"/>
                <a:ea typeface="微软雅黑" panose="020B0503020204020204" pitchFamily="34" charset="-122"/>
              </a:rPr>
              <a:t>    print(f"My {animal_type}'s name is {pet_name.title()}.")</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258DFF"/>
                </a:solidFill>
                <a:latin typeface="Consolas" panose="020B0609020204030204" pitchFamily="49" charset="0"/>
                <a:ea typeface="微软雅黑" panose="020B0503020204020204" pitchFamily="34" charset="-122"/>
              </a:rPr>
              <a:t>describe_pet</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958645" y="4664450"/>
            <a:ext cx="10274710" cy="212365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rPr>
              <a:t>运行结果</a:t>
            </a:r>
            <a:endParaRPr lang="en-US" altLang="zh-CN" sz="2400" b="1" dirty="0">
              <a:solidFill>
                <a:srgbClr val="333333"/>
              </a:solidFill>
              <a:highlight>
                <a:srgbClr val="C0C0C0"/>
              </a:highlight>
              <a:latin typeface="Consolas" panose="020B0609020204030204" pitchFamily="49" charset="0"/>
            </a:endParaRPr>
          </a:p>
          <a:p>
            <a:r>
              <a:rPr lang="en-US" altLang="zh-CN" dirty="0">
                <a:solidFill>
                  <a:srgbClr val="7F0000"/>
                </a:solidFill>
                <a:latin typeface="Consolas" panose="020B0609020204030204" pitchFamily="49" charset="0"/>
              </a:rPr>
              <a:t>Traceback (most recent call last):</a:t>
            </a:r>
          </a:p>
          <a:p>
            <a:r>
              <a:rPr lang="en-US" altLang="zh-CN" dirty="0">
                <a:solidFill>
                  <a:srgbClr val="7F0000"/>
                </a:solidFill>
                <a:latin typeface="Consolas" panose="020B0609020204030204" pitchFamily="49" charset="0"/>
              </a:rPr>
              <a:t>   File "</a:t>
            </a:r>
            <a:r>
              <a:rPr lang="en-US" altLang="zh-CN" dirty="0">
                <a:solidFill>
                  <a:srgbClr val="00007F"/>
                </a:solidFill>
                <a:latin typeface="Consolas" panose="020B0609020204030204" pitchFamily="49" charset="0"/>
              </a:rPr>
              <a:t>pets.py</a:t>
            </a:r>
            <a:r>
              <a:rPr lang="en-US" altLang="zh-CN" dirty="0">
                <a:solidFill>
                  <a:srgbClr val="7F0000"/>
                </a:solidFill>
                <a:latin typeface="Consolas" panose="020B0609020204030204" pitchFamily="49" charset="0"/>
              </a:rPr>
              <a:t>", line 6, in &lt;module&gt;</a:t>
            </a:r>
          </a:p>
          <a:p>
            <a:r>
              <a:rPr lang="en-US" altLang="zh-CN" dirty="0">
                <a:solidFill>
                  <a:srgbClr val="7F0000"/>
                </a:solidFill>
                <a:latin typeface="Consolas" panose="020B0609020204030204" pitchFamily="49" charset="0"/>
              </a:rPr>
              <a:t>     describe_pet()</a:t>
            </a:r>
          </a:p>
          <a:p>
            <a:r>
              <a:rPr lang="en-US" altLang="zh-CN" dirty="0">
                <a:solidFill>
                  <a:srgbClr val="7F0000"/>
                </a:solidFill>
                <a:latin typeface="Consolas" panose="020B0609020204030204" pitchFamily="49" charset="0"/>
              </a:rPr>
              <a:t>     ^^^^^^^^^^^^^^</a:t>
            </a:r>
          </a:p>
          <a:p>
            <a:r>
              <a:rPr lang="en-US" altLang="zh-CN" dirty="0" err="1">
                <a:solidFill>
                  <a:srgbClr val="7F0000"/>
                </a:solidFill>
                <a:latin typeface="Consolas" panose="020B0609020204030204" pitchFamily="49" charset="0"/>
              </a:rPr>
              <a:t>TypeError</a:t>
            </a:r>
            <a:r>
              <a:rPr lang="en-US" altLang="zh-CN" dirty="0">
                <a:solidFill>
                  <a:srgbClr val="7F0000"/>
                </a:solidFill>
                <a:latin typeface="Consolas" panose="020B0609020204030204" pitchFamily="49" charset="0"/>
              </a:rPr>
              <a:t>: describe_pet() missing 2 required positional arguments:</a:t>
            </a:r>
          </a:p>
          <a:p>
            <a:r>
              <a:rPr lang="en-US" altLang="zh-CN" dirty="0">
                <a:solidFill>
                  <a:srgbClr val="7F0000"/>
                </a:solidFill>
                <a:latin typeface="Consolas" panose="020B0609020204030204" pitchFamily="49" charset="0"/>
              </a:rPr>
              <a:t>    'animal_type' and 'pet_name'</a:t>
            </a:r>
            <a:endParaRPr lang="en-US" altLang="zh-CN" sz="2000" dirty="0">
              <a:solidFill>
                <a:srgbClr val="7F0000"/>
              </a:solidFill>
              <a:latin typeface="Consolas" panose="020B0609020204030204" pitchFamily="49" charset="0"/>
            </a:endParaRPr>
          </a:p>
        </p:txBody>
      </p:sp>
      <p:sp>
        <p:nvSpPr>
          <p:cNvPr id="7" name="箭头: 右 6">
            <a:extLst>
              <a:ext uri="{FF2B5EF4-FFF2-40B4-BE49-F238E27FC236}">
                <a16:creationId xmlns:a16="http://schemas.microsoft.com/office/drawing/2014/main" id="{D38E8367-CE35-74D1-AEC2-D00040B10D69}"/>
              </a:ext>
            </a:extLst>
          </p:cNvPr>
          <p:cNvSpPr/>
          <p:nvPr/>
        </p:nvSpPr>
        <p:spPr>
          <a:xfrm>
            <a:off x="474785" y="529296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1</a:t>
            </a:r>
            <a:endParaRPr lang="zh-CN" altLang="en-US" sz="1400" dirty="0"/>
          </a:p>
        </p:txBody>
      </p:sp>
      <p:sp>
        <p:nvSpPr>
          <p:cNvPr id="9" name="箭头: 右 8">
            <a:extLst>
              <a:ext uri="{FF2B5EF4-FFF2-40B4-BE49-F238E27FC236}">
                <a16:creationId xmlns:a16="http://schemas.microsoft.com/office/drawing/2014/main" id="{C607E41B-9F7B-35D4-18FC-35C7781882C2}"/>
              </a:ext>
            </a:extLst>
          </p:cNvPr>
          <p:cNvSpPr/>
          <p:nvPr/>
        </p:nvSpPr>
        <p:spPr>
          <a:xfrm>
            <a:off x="474785" y="5622550"/>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2</a:t>
            </a:r>
            <a:endParaRPr lang="zh-CN" altLang="en-US" sz="1400" dirty="0"/>
          </a:p>
        </p:txBody>
      </p:sp>
      <p:sp>
        <p:nvSpPr>
          <p:cNvPr id="10" name="箭头: 右 9">
            <a:extLst>
              <a:ext uri="{FF2B5EF4-FFF2-40B4-BE49-F238E27FC236}">
                <a16:creationId xmlns:a16="http://schemas.microsoft.com/office/drawing/2014/main" id="{43495E0E-71F7-7447-0EDE-55421204A05F}"/>
              </a:ext>
            </a:extLst>
          </p:cNvPr>
          <p:cNvSpPr/>
          <p:nvPr/>
        </p:nvSpPr>
        <p:spPr>
          <a:xfrm>
            <a:off x="474785" y="6150838"/>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3</a:t>
            </a:r>
            <a:endParaRPr lang="zh-CN" altLang="en-US" sz="1400" dirty="0"/>
          </a:p>
        </p:txBody>
      </p:sp>
    </p:spTree>
    <p:extLst>
      <p:ext uri="{BB962C8B-B14F-4D97-AF65-F5344CB8AC3E}">
        <p14:creationId xmlns:p14="http://schemas.microsoft.com/office/powerpoint/2010/main" val="1577045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9" grpId="0" animBg="1"/>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8.2.5 </a:t>
            </a:r>
            <a:r>
              <a:rPr lang="zh-CN" altLang="en-US" dirty="0"/>
              <a:t>避免实参错误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另外要注意，关键词实参必须在位置实参之后（申明及调用时）：</a:t>
            </a:r>
            <a:endParaRPr lang="en-US" altLang="zh-CN" dirty="0"/>
          </a:p>
          <a:p>
            <a:endParaRPr lang="en-US" altLang="zh-CN" dirty="0"/>
          </a:p>
          <a:p>
            <a:endParaRPr lang="en-US" altLang="zh-CN" dirty="0"/>
          </a:p>
          <a:p>
            <a:endParaRPr lang="en-US" altLang="zh-CN" dirty="0"/>
          </a:p>
          <a:p>
            <a:pPr marL="0" indent="0">
              <a:spcBef>
                <a:spcPts val="2500"/>
              </a:spcBef>
              <a:buNone/>
            </a:pPr>
            <a:r>
              <a:rPr lang="en-US" altLang="zh-CN" dirty="0"/>
              <a:t>Python </a:t>
            </a:r>
            <a:r>
              <a:rPr lang="zh-CN" altLang="en-US" dirty="0"/>
              <a:t>会报告这个</a:t>
            </a:r>
            <a:r>
              <a:rPr lang="zh-CN" altLang="en-US" u="sng" dirty="0"/>
              <a:t>语法错误</a:t>
            </a:r>
            <a:r>
              <a:rPr lang="zh-CN" altLang="en-US" dirty="0"/>
              <a:t>：</a:t>
            </a:r>
          </a:p>
        </p:txBody>
      </p:sp>
      <p:sp>
        <p:nvSpPr>
          <p:cNvPr id="4" name="文本框 3">
            <a:extLst>
              <a:ext uri="{FF2B5EF4-FFF2-40B4-BE49-F238E27FC236}">
                <a16:creationId xmlns:a16="http://schemas.microsoft.com/office/drawing/2014/main" id="{D89566DE-C19A-9DDD-EA24-070F85BCF3DE}"/>
              </a:ext>
            </a:extLst>
          </p:cNvPr>
          <p:cNvSpPr txBox="1"/>
          <p:nvPr/>
        </p:nvSpPr>
        <p:spPr>
          <a:xfrm>
            <a:off x="958645" y="2403818"/>
            <a:ext cx="10274710" cy="1631216"/>
          </a:xfrm>
          <a:prstGeom prst="rect">
            <a:avLst/>
          </a:prstGeom>
          <a:noFill/>
          <a:ln>
            <a:solidFill>
              <a:schemeClr val="bg2"/>
            </a:solidFill>
          </a:ln>
        </p:spPr>
        <p:txBody>
          <a:bodyPr wrap="square">
            <a:spAutoFit/>
          </a:bodyPr>
          <a:lstStyle/>
          <a:p>
            <a:pPr lvl="0">
              <a:defRPr/>
            </a:pPr>
            <a:r>
              <a:rPr kumimoji="0" lang="en-US" altLang="zh-CN" sz="2000" b="1" i="0" u="none" strike="noStrike" kern="1200" cap="none" spc="0" normalizeH="0" baseline="0" noProof="0" dirty="0">
                <a:ln>
                  <a:noFill/>
                </a:ln>
                <a:solidFill>
                  <a:srgbClr val="9E58A3"/>
                </a:solidFill>
                <a:effectLst/>
                <a:uLnTx/>
                <a:uFillTx/>
                <a:latin typeface="Consolas" panose="020B0609020204030204" pitchFamily="49" charset="0"/>
                <a:ea typeface="微软雅黑" panose="020B0503020204020204" pitchFamily="34" charset="-122"/>
              </a:rPr>
              <a:t>def </a:t>
            </a:r>
            <a:r>
              <a:rPr kumimoji="0" lang="en-US" altLang="zh-CN" sz="2000" b="1" i="0" u="none" strike="noStrike" kern="1200" cap="none" spc="0" normalizeH="0" baseline="0" noProof="0" dirty="0" err="1">
                <a:ln>
                  <a:noFill/>
                </a:ln>
                <a:solidFill>
                  <a:srgbClr val="795DA3"/>
                </a:solidFill>
                <a:effectLst/>
                <a:uLnTx/>
                <a:uFillTx/>
                <a:latin typeface="Consolas" panose="020B0609020204030204" pitchFamily="49" charset="0"/>
                <a:ea typeface="微软雅黑" panose="020B0503020204020204" pitchFamily="34" charset="-122"/>
              </a:rPr>
              <a:t>describe_pet</a:t>
            </a:r>
            <a:r>
              <a:rPr kumimoji="0" lang="en-US" altLang="zh-CN" sz="20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rPr>
              <a:t>(</a:t>
            </a:r>
            <a:r>
              <a:rPr kumimoji="0" lang="en-US" altLang="zh-CN" sz="2000" b="1" i="0" u="none" strike="noStrike" kern="1200" cap="none" spc="0" normalizeH="0" baseline="0" noProof="0" dirty="0" err="1">
                <a:ln>
                  <a:noFill/>
                </a:ln>
                <a:solidFill>
                  <a:srgbClr val="0086B3"/>
                </a:solidFill>
                <a:effectLst/>
                <a:uLnTx/>
                <a:uFillTx/>
                <a:latin typeface="Consolas" panose="020B0609020204030204" pitchFamily="49" charset="0"/>
                <a:ea typeface="微软雅黑" panose="020B0503020204020204" pitchFamily="34" charset="-122"/>
              </a:rPr>
              <a:t>pet_name</a:t>
            </a:r>
            <a:r>
              <a:rPr kumimoji="0" lang="en-US" altLang="zh-CN" sz="2000" b="1" i="0" u="none" strike="noStrike" kern="1200" cap="none" spc="0" normalizeH="0" baseline="0" noProof="0" dirty="0">
                <a:ln>
                  <a:noFill/>
                </a:ln>
                <a:solidFill>
                  <a:srgbClr val="63A35C"/>
                </a:solidFill>
                <a:effectLst/>
                <a:uLnTx/>
                <a:uFillTx/>
                <a:latin typeface="Consolas" panose="020B0609020204030204" pitchFamily="49" charset="0"/>
                <a:ea typeface="微软雅黑" panose="020B0503020204020204" pitchFamily="34" charset="-122"/>
              </a:rPr>
              <a:t>, </a:t>
            </a:r>
            <a:r>
              <a:rPr kumimoji="0" lang="en-US" altLang="zh-CN" sz="2000" b="1" i="0" u="none" strike="noStrike" kern="1200" cap="none" spc="0" normalizeH="0" baseline="0" noProof="0" dirty="0" err="1">
                <a:ln>
                  <a:noFill/>
                </a:ln>
                <a:solidFill>
                  <a:srgbClr val="0086B3"/>
                </a:solidFill>
                <a:effectLst/>
                <a:uLnTx/>
                <a:uFillTx/>
                <a:latin typeface="Consolas" panose="020B0609020204030204" pitchFamily="49" charset="0"/>
                <a:ea typeface="微软雅黑" panose="020B0503020204020204" pitchFamily="34" charset="-122"/>
              </a:rPr>
              <a:t>animal_type</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='dog'</a:t>
            </a:r>
            <a:r>
              <a:rPr kumimoji="0" lang="en-US" altLang="zh-CN" sz="20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rPr>
              <a:t>)</a:t>
            </a:r>
            <a:r>
              <a:rPr kumimoji="0" lang="en-US" altLang="zh-CN" sz="2000" b="1" i="0" u="none" strike="noStrike" kern="1200" cap="none" spc="0" normalizeH="0" baseline="0" noProof="0" dirty="0">
                <a:ln>
                  <a:noFill/>
                </a:ln>
                <a:solidFill>
                  <a:srgbClr val="A71D5D"/>
                </a:solidFill>
                <a:effectLst/>
                <a:uLnTx/>
                <a:uFillTx/>
                <a:latin typeface="Consolas" panose="020B0609020204030204" pitchFamily="49" charset="0"/>
                <a:ea typeface="微软雅黑" panose="020B0503020204020204" pitchFamily="34" charset="-122"/>
              </a:rPr>
              <a:t>:</a:t>
            </a:r>
            <a:b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b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    """</a:t>
            </a:r>
            <a:r>
              <a:rPr kumimoji="0" lang="zh-CN" altLang="en-US" sz="2000" b="1" i="0" u="none" strike="noStrike" kern="1200" cap="none" spc="0" normalizeH="0" baseline="0" noProof="0" dirty="0">
                <a:ln>
                  <a:noFill/>
                </a:ln>
                <a:solidFill>
                  <a:prstClr val="white">
                    <a:lumMod val="65000"/>
                  </a:prstClr>
                </a:solidFill>
                <a:effectLst/>
                <a:uLnTx/>
                <a:uFillTx/>
                <a:latin typeface="微软雅黑" panose="020B0503020204020204" pitchFamily="34" charset="-122"/>
                <a:ea typeface="微软雅黑" panose="020B0503020204020204" pitchFamily="34" charset="-122"/>
              </a:rPr>
              <a:t>显示宠物的信息</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a:t>
            </a:r>
            <a:b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b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    print(f"\</a:t>
            </a:r>
            <a:r>
              <a:rPr kumimoji="0" lang="en-US" altLang="zh-CN" sz="20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rPr>
              <a:t>nI</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 have a {</a:t>
            </a:r>
            <a:r>
              <a:rPr kumimoji="0" lang="en-US" altLang="zh-CN" sz="20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rPr>
              <a:t>animal_type</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a:t>
            </a:r>
            <a:b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b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    print(</a:t>
            </a:r>
            <a:r>
              <a:rPr kumimoji="0" lang="en-US" altLang="zh-CN" sz="20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rPr>
              <a:t>f"My</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 {</a:t>
            </a:r>
            <a:r>
              <a:rPr kumimoji="0" lang="en-US" altLang="zh-CN" sz="20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rPr>
              <a:t>animal_type</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}'s name is {</a:t>
            </a:r>
            <a:r>
              <a:rPr kumimoji="0" lang="en-US" altLang="zh-CN" sz="20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rPr>
              <a:t>pet_name.title</a:t>
            </a:r>
            <a:r>
              <a:rPr kumimoji="0" lang="en-US" altLang="zh-CN" sz="20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rPr>
              <a:t>()}.")</a:t>
            </a:r>
            <a:br>
              <a:rPr kumimoji="0" lang="en-US" altLang="zh-CN" sz="20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rPr>
            </a:br>
            <a:r>
              <a:rPr kumimoji="0" lang="en-US" altLang="zh-CN" sz="2000" b="1" i="0" u="none" strike="noStrike" kern="1200" cap="none" spc="0" normalizeH="0" baseline="0" noProof="0" dirty="0" err="1">
                <a:ln>
                  <a:noFill/>
                </a:ln>
                <a:solidFill>
                  <a:srgbClr val="258DFF"/>
                </a:solidFill>
                <a:effectLst/>
                <a:uLnTx/>
                <a:uFillTx/>
                <a:latin typeface="Consolas" panose="020B0609020204030204" pitchFamily="49" charset="0"/>
                <a:ea typeface="微软雅黑" panose="020B0503020204020204" pitchFamily="34" charset="-122"/>
              </a:rPr>
              <a:t>describe_pet</a:t>
            </a:r>
            <a:r>
              <a:rPr kumimoji="0" lang="en-US" altLang="zh-CN" sz="20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rPr>
              <a:t>(</a:t>
            </a:r>
            <a:r>
              <a:rPr kumimoji="0" lang="en-US" altLang="zh-CN" sz="2000" b="1" i="0" u="none" strike="noStrike" kern="1200" cap="none" spc="0" normalizeH="0" baseline="0" noProof="0" dirty="0" err="1">
                <a:ln>
                  <a:noFill/>
                </a:ln>
                <a:solidFill>
                  <a:srgbClr val="660099"/>
                </a:solidFill>
                <a:effectLst/>
                <a:uLnTx/>
                <a:uFillTx/>
                <a:latin typeface="Consolas" panose="020B0609020204030204" pitchFamily="49" charset="0"/>
                <a:ea typeface="微软雅黑" panose="020B0503020204020204" pitchFamily="34" charset="-122"/>
              </a:rPr>
              <a:t>animal_type</a:t>
            </a:r>
            <a:r>
              <a:rPr kumimoji="0" lang="en-US" altLang="zh-CN" sz="2000" b="1" i="0" u="none" strike="noStrike" kern="1200" cap="none" spc="0" normalizeH="0" baseline="0" noProof="0" dirty="0">
                <a:ln>
                  <a:noFill/>
                </a:ln>
                <a:solidFill>
                  <a:srgbClr val="A71D5D"/>
                </a:solidFill>
                <a:effectLst/>
                <a:uLnTx/>
                <a:uFillTx/>
                <a:latin typeface="Consolas" panose="020B0609020204030204" pitchFamily="49" charset="0"/>
                <a:ea typeface="微软雅黑" panose="020B0503020204020204" pitchFamily="34" charset="-122"/>
              </a:rPr>
              <a:t>=</a:t>
            </a:r>
            <a:r>
              <a:rPr kumimoji="0" lang="en-US" altLang="zh-CN" sz="2000" b="1" i="0" u="none" strike="noStrike" kern="1200" cap="none" spc="0" normalizeH="0" baseline="0" noProof="0" dirty="0">
                <a:ln>
                  <a:noFill/>
                </a:ln>
                <a:solidFill>
                  <a:srgbClr val="F2612A"/>
                </a:solidFill>
                <a:effectLst/>
                <a:uLnTx/>
                <a:uFillTx/>
                <a:latin typeface="Consolas" panose="020B0609020204030204" pitchFamily="49" charset="0"/>
                <a:ea typeface="微软雅黑" panose="020B0503020204020204" pitchFamily="34" charset="-122"/>
              </a:rPr>
              <a:t>'cat',</a:t>
            </a:r>
            <a:r>
              <a:rPr lang="en-US" altLang="zh-CN" sz="2000" b="1" dirty="0">
                <a:solidFill>
                  <a:srgbClr val="660099"/>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'harry'</a:t>
            </a:r>
            <a:r>
              <a:rPr kumimoji="0" lang="en-US" altLang="zh-CN" sz="20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rPr>
              <a:t>)</a:t>
            </a:r>
            <a:endParaRPr kumimoji="0" lang="en-US" altLang="zh-CN" sz="2000" b="1" i="0" u="none" strike="noStrike" kern="1200" cap="none" spc="0" normalizeH="0" baseline="0" noProof="0" dirty="0">
              <a:ln>
                <a:noFill/>
              </a:ln>
              <a:solidFill>
                <a:srgbClr val="333333"/>
              </a:solidFill>
              <a:effectLst/>
              <a:uLnTx/>
              <a:uFillTx/>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958645" y="4664450"/>
            <a:ext cx="10274710" cy="184665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rPr>
              <a:t>运行结果</a:t>
            </a:r>
            <a:endParaRPr lang="en-US" altLang="zh-CN" sz="2400" b="1" dirty="0">
              <a:solidFill>
                <a:srgbClr val="333333"/>
              </a:solidFill>
              <a:highlight>
                <a:srgbClr val="C0C0C0"/>
              </a:highlight>
              <a:latin typeface="Consolas" panose="020B0609020204030204" pitchFamily="49" charset="0"/>
            </a:endParaRPr>
          </a:p>
          <a:p>
            <a:r>
              <a:rPr lang="en-US" altLang="zh-CN" dirty="0">
                <a:solidFill>
                  <a:srgbClr val="7F0000"/>
                </a:solidFill>
                <a:latin typeface="Consolas" panose="020B0609020204030204" pitchFamily="49" charset="0"/>
              </a:rPr>
              <a:t>Traceback (most recent call last):</a:t>
            </a:r>
          </a:p>
          <a:p>
            <a:r>
              <a:rPr lang="en-US" altLang="zh-CN" dirty="0">
                <a:solidFill>
                  <a:srgbClr val="7F0000"/>
                </a:solidFill>
                <a:latin typeface="Consolas" panose="020B0609020204030204" pitchFamily="49" charset="0"/>
              </a:rPr>
              <a:t>   File "</a:t>
            </a:r>
            <a:r>
              <a:rPr lang="en-US" altLang="zh-CN" dirty="0">
                <a:solidFill>
                  <a:srgbClr val="00007F"/>
                </a:solidFill>
                <a:latin typeface="Consolas" panose="020B0609020204030204" pitchFamily="49" charset="0"/>
              </a:rPr>
              <a:t>pets.py</a:t>
            </a:r>
            <a:r>
              <a:rPr lang="en-US" altLang="zh-CN" dirty="0">
                <a:solidFill>
                  <a:srgbClr val="7F0000"/>
                </a:solidFill>
                <a:latin typeface="Consolas" panose="020B0609020204030204" pitchFamily="49" charset="0"/>
              </a:rPr>
              <a:t>", line 6, in &lt;module&gt;</a:t>
            </a:r>
          </a:p>
          <a:p>
            <a:r>
              <a:rPr lang="en-US" altLang="zh-CN" dirty="0">
                <a:solidFill>
                  <a:srgbClr val="7F0000"/>
                </a:solidFill>
                <a:latin typeface="Consolas" panose="020B0609020204030204" pitchFamily="49" charset="0"/>
              </a:rPr>
              <a:t>     </a:t>
            </a:r>
            <a:r>
              <a:rPr lang="en-US" altLang="zh-CN" dirty="0" err="1">
                <a:solidFill>
                  <a:srgbClr val="7F0000"/>
                </a:solidFill>
                <a:latin typeface="Consolas" panose="020B0609020204030204" pitchFamily="49" charset="0"/>
              </a:rPr>
              <a:t>describe_pet</a:t>
            </a:r>
            <a:r>
              <a:rPr lang="en-US" altLang="zh-CN" dirty="0">
                <a:solidFill>
                  <a:srgbClr val="7F0000"/>
                </a:solidFill>
                <a:latin typeface="Consolas" panose="020B0609020204030204" pitchFamily="49" charset="0"/>
              </a:rPr>
              <a:t>(</a:t>
            </a:r>
            <a:r>
              <a:rPr lang="en-US" altLang="zh-CN" dirty="0" err="1">
                <a:solidFill>
                  <a:srgbClr val="7F0000"/>
                </a:solidFill>
                <a:latin typeface="Consolas" panose="020B0609020204030204" pitchFamily="49" charset="0"/>
              </a:rPr>
              <a:t>animal_type</a:t>
            </a:r>
            <a:r>
              <a:rPr lang="en-US" altLang="zh-CN" dirty="0">
                <a:solidFill>
                  <a:srgbClr val="7F0000"/>
                </a:solidFill>
                <a:latin typeface="Consolas" panose="020B0609020204030204" pitchFamily="49" charset="0"/>
              </a:rPr>
              <a:t>='cat', 'harry’)</a:t>
            </a:r>
          </a:p>
          <a:p>
            <a:r>
              <a:rPr lang="en-US" altLang="zh-CN" dirty="0">
                <a:solidFill>
                  <a:srgbClr val="7F0000"/>
                </a:solidFill>
                <a:latin typeface="Consolas" panose="020B0609020204030204" pitchFamily="49" charset="0"/>
              </a:rPr>
              <a:t>     ^</a:t>
            </a:r>
          </a:p>
          <a:p>
            <a:r>
              <a:rPr lang="en-US" altLang="zh-CN" dirty="0" err="1">
                <a:solidFill>
                  <a:srgbClr val="7F0000"/>
                </a:solidFill>
                <a:latin typeface="Consolas" panose="020B0609020204030204" pitchFamily="49" charset="0"/>
              </a:rPr>
              <a:t>SyntaxError</a:t>
            </a:r>
            <a:r>
              <a:rPr lang="en-US" altLang="zh-CN" dirty="0">
                <a:solidFill>
                  <a:srgbClr val="7F0000"/>
                </a:solidFill>
                <a:latin typeface="Consolas" panose="020B0609020204030204" pitchFamily="49" charset="0"/>
              </a:rPr>
              <a:t>: positional argument follows keyword argument</a:t>
            </a:r>
            <a:endParaRPr lang="en-US" altLang="zh-CN" sz="2000" dirty="0">
              <a:solidFill>
                <a:srgbClr val="7F0000"/>
              </a:solidFill>
              <a:latin typeface="Consolas" panose="020B0609020204030204" pitchFamily="49" charset="0"/>
            </a:endParaRPr>
          </a:p>
        </p:txBody>
      </p:sp>
    </p:spTree>
    <p:extLst>
      <p:ext uri="{BB962C8B-B14F-4D97-AF65-F5344CB8AC3E}">
        <p14:creationId xmlns:p14="http://schemas.microsoft.com/office/powerpoint/2010/main" val="2774101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 </a:t>
            </a:r>
            <a:r>
              <a:rPr lang="zh-CN" altLang="en-US" dirty="0"/>
              <a:t>返回值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b="1" dirty="0"/>
              <a:t>返回值</a:t>
            </a:r>
            <a:r>
              <a:rPr lang="zh-CN" altLang="en-US" dirty="0"/>
              <a:t>：函数中使用返回语句来返回的一个或一组值</a:t>
            </a:r>
            <a:endParaRPr lang="en-US" altLang="zh-CN" dirty="0"/>
          </a:p>
          <a:p>
            <a:r>
              <a:rPr lang="zh-CN" altLang="en-US" sz="2400" dirty="0"/>
              <a:t>返回值让你能够将程序的大部分繁重工作移到函数中完成，从而简化主程序</a:t>
            </a:r>
            <a:endParaRPr lang="en-US" altLang="zh-CN" sz="2400" dirty="0"/>
          </a:p>
          <a:p>
            <a:pPr marL="0" indent="0">
              <a:buNone/>
            </a:pPr>
            <a:r>
              <a:rPr lang="en-US" altLang="zh-CN" b="1" dirty="0">
                <a:solidFill>
                  <a:srgbClr val="9E58A3"/>
                </a:solidFill>
                <a:latin typeface="Consolas" panose="020B0609020204030204" pitchFamily="49" charset="0"/>
              </a:rPr>
              <a:t>return</a:t>
            </a:r>
            <a:r>
              <a:rPr lang="en-US" altLang="zh-CN" sz="2400" b="1" dirty="0">
                <a:solidFill>
                  <a:srgbClr val="9E58A3"/>
                </a:solidFill>
                <a:latin typeface="Consolas" panose="020B0609020204030204" pitchFamily="49" charset="0"/>
              </a:rPr>
              <a:t> </a:t>
            </a:r>
            <a:r>
              <a:rPr lang="zh-CN" altLang="en-US" dirty="0"/>
              <a:t>语句：（将值）返回到调用函数的那行代码。</a:t>
            </a:r>
            <a:endParaRPr lang="en-US" altLang="zh-CN" dirty="0"/>
          </a:p>
          <a:p>
            <a:endParaRPr lang="en-US" altLang="zh-CN" dirty="0"/>
          </a:p>
          <a:p>
            <a:endParaRPr lang="en-US" altLang="zh-CN" dirty="0"/>
          </a:p>
        </p:txBody>
      </p:sp>
    </p:spTree>
    <p:extLst>
      <p:ext uri="{BB962C8B-B14F-4D97-AF65-F5344CB8AC3E}">
        <p14:creationId xmlns:p14="http://schemas.microsoft.com/office/powerpoint/2010/main" val="933213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8.3.1 </a:t>
            </a:r>
            <a:r>
              <a:rPr lang="zh-CN" altLang="en-US" dirty="0"/>
              <a:t>返回简单的值</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我们可以定义一个接受名和姓，返回标准格式姓名的函数：</a:t>
            </a:r>
            <a:endParaRPr lang="en-US" altLang="zh-CN" dirty="0"/>
          </a:p>
          <a:p>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345506" y="2431209"/>
            <a:ext cx="8581009" cy="2677656"/>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err="1">
                <a:solidFill>
                  <a:srgbClr val="795DA3"/>
                </a:solidFill>
                <a:effectLst/>
                <a:latin typeface="Consolas" panose="020B0609020204030204" pitchFamily="49" charset="0"/>
                <a:ea typeface="微软雅黑" panose="020B0503020204020204" pitchFamily="34" charset="-122"/>
              </a:rPr>
              <a:t>get_formatted_name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first_name</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err="1">
                <a:solidFill>
                  <a:srgbClr val="0086B3"/>
                </a:solidFill>
                <a:effectLst/>
                <a:latin typeface="Consolas" panose="020B0609020204030204" pitchFamily="49" charset="0"/>
                <a:ea typeface="微软雅黑" panose="020B0503020204020204" pitchFamily="34" charset="-122"/>
              </a:rPr>
              <a:t>last_name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微软雅黑" panose="020B0503020204020204" pitchFamily="34" charset="-122"/>
                <a:ea typeface="微软雅黑" panose="020B0503020204020204" pitchFamily="34" charset="-122"/>
              </a:rPr>
              <a:t>返回标准格式的姓名</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full_name</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f"</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first_name</a:t>
            </a:r>
            <a:r>
              <a:rPr lang="en-US" altLang="zh-CN" sz="2400" b="1" dirty="0">
                <a:solidFill>
                  <a:srgbClr val="3F9101"/>
                </a:solidFill>
                <a:effectLst/>
                <a:latin typeface="Consolas" panose="020B0609020204030204" pitchFamily="49" charset="0"/>
                <a:ea typeface="微软雅黑" panose="020B0503020204020204" pitchFamily="34" charset="-122"/>
              </a:rPr>
              <a:t>} {</a:t>
            </a:r>
            <a:r>
              <a:rPr lang="en-US" altLang="zh-CN" sz="2400" b="1" dirty="0" err="1">
                <a:solidFill>
                  <a:srgbClr val="0086B3"/>
                </a:solidFill>
                <a:effectLst/>
                <a:latin typeface="Consolas" panose="020B0609020204030204" pitchFamily="49" charset="0"/>
                <a:ea typeface="微软雅黑" panose="020B0503020204020204" pitchFamily="34" charset="-122"/>
              </a:rPr>
              <a:t>last_name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br>
              <a:rPr lang="en-US" altLang="zh-CN" sz="2400" b="1" dirty="0">
                <a:solidFill>
                  <a:srgbClr val="F2612A"/>
                </a:solidFill>
                <a:effectLst/>
                <a:latin typeface="Consolas" panose="020B0609020204030204" pitchFamily="49" charset="0"/>
                <a:ea typeface="微软雅黑" panose="020B0503020204020204" pitchFamily="34" charset="-122"/>
              </a:rPr>
            </a:b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return </a:t>
            </a:r>
            <a:r>
              <a:rPr lang="en-US" altLang="zh-CN" sz="2400" b="1" dirty="0" err="1">
                <a:solidFill>
                  <a:srgbClr val="333333"/>
                </a:solidFill>
                <a:effectLst/>
                <a:latin typeface="Consolas" panose="020B0609020204030204" pitchFamily="49" charset="0"/>
                <a:ea typeface="微软雅黑" panose="020B0503020204020204" pitchFamily="34" charset="-122"/>
              </a:rPr>
              <a:t>full_name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333333"/>
                </a:solidFill>
                <a:effectLst/>
                <a:latin typeface="Consolas" panose="020B0609020204030204" pitchFamily="49" charset="0"/>
                <a:ea typeface="微软雅黑" panose="020B0503020204020204" pitchFamily="34" charset="-122"/>
              </a:rPr>
              <a:t>musician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err="1">
                <a:solidFill>
                  <a:srgbClr val="258DFF"/>
                </a:solidFill>
                <a:effectLst/>
                <a:latin typeface="Consolas" panose="020B0609020204030204" pitchFamily="49" charset="0"/>
                <a:ea typeface="微软雅黑" panose="020B0503020204020204" pitchFamily="34" charset="-122"/>
              </a:rPr>
              <a:t>get_formatted_name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jimi</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hendrix</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333333"/>
                </a:solidFill>
                <a:effectLst/>
                <a:latin typeface="Consolas" panose="020B0609020204030204" pitchFamily="49" charset="0"/>
                <a:ea typeface="微软雅黑" panose="020B0503020204020204" pitchFamily="34" charset="-122"/>
              </a:rPr>
              <a:t>musician</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5" name="文本框 4">
            <a:extLst>
              <a:ext uri="{FF2B5EF4-FFF2-40B4-BE49-F238E27FC236}">
                <a16:creationId xmlns:a16="http://schemas.microsoft.com/office/drawing/2014/main" id="{2DBF136E-0534-4072-5C9F-02764B400DF6}"/>
              </a:ext>
            </a:extLst>
          </p:cNvPr>
          <p:cNvSpPr txBox="1"/>
          <p:nvPr/>
        </p:nvSpPr>
        <p:spPr>
          <a:xfrm>
            <a:off x="7813649" y="5383908"/>
            <a:ext cx="2419585"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Jimi Hendrix</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7" name="箭头: 右 6">
            <a:extLst>
              <a:ext uri="{FF2B5EF4-FFF2-40B4-BE49-F238E27FC236}">
                <a16:creationId xmlns:a16="http://schemas.microsoft.com/office/drawing/2014/main" id="{D38E8367-CE35-74D1-AEC2-D00040B10D69}"/>
              </a:ext>
            </a:extLst>
          </p:cNvPr>
          <p:cNvSpPr/>
          <p:nvPr/>
        </p:nvSpPr>
        <p:spPr>
          <a:xfrm>
            <a:off x="923192" y="3590923"/>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dirty="0"/>
          </a:p>
        </p:txBody>
      </p:sp>
      <p:pic>
        <p:nvPicPr>
          <p:cNvPr id="8" name="图片 7">
            <a:extLst>
              <a:ext uri="{FF2B5EF4-FFF2-40B4-BE49-F238E27FC236}">
                <a16:creationId xmlns:a16="http://schemas.microsoft.com/office/drawing/2014/main" id="{2F80A70F-0682-1839-9777-C71F7BFD3E58}"/>
              </a:ext>
            </a:extLst>
          </p:cNvPr>
          <p:cNvPicPr>
            <a:picLocks noChangeAspect="1"/>
          </p:cNvPicPr>
          <p:nvPr/>
        </p:nvPicPr>
        <p:blipFill>
          <a:blip r:embed="rId3"/>
          <a:stretch>
            <a:fillRect/>
          </a:stretch>
        </p:blipFill>
        <p:spPr>
          <a:xfrm>
            <a:off x="690716" y="5383908"/>
            <a:ext cx="6827965" cy="905562"/>
          </a:xfrm>
          <a:prstGeom prst="rect">
            <a:avLst/>
          </a:prstGeom>
        </p:spPr>
      </p:pic>
    </p:spTree>
    <p:extLst>
      <p:ext uri="{BB962C8B-B14F-4D97-AF65-F5344CB8AC3E}">
        <p14:creationId xmlns:p14="http://schemas.microsoft.com/office/powerpoint/2010/main" val="3956046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wipe(left)">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return">
            <a:extLst>
              <a:ext uri="{FF2B5EF4-FFF2-40B4-BE49-F238E27FC236}">
                <a16:creationId xmlns:a16="http://schemas.microsoft.com/office/drawing/2014/main" id="{049EE783-0897-71C2-BA1F-D0D7BFE35FD2}"/>
              </a:ext>
            </a:extLst>
          </p:cNvPr>
          <p:cNvPicPr>
            <a:picLocks noChangeAspect="1"/>
          </p:cNvPicPr>
          <p:nvPr/>
        </p:nvPicPr>
        <p:blipFill>
          <a:blip r:embed="rId3"/>
          <a:stretch>
            <a:fillRect/>
          </a:stretch>
        </p:blipFill>
        <p:spPr>
          <a:xfrm>
            <a:off x="-92964" y="3159748"/>
            <a:ext cx="3451860" cy="714375"/>
          </a:xfrm>
          <a:prstGeom prst="rect">
            <a:avLst/>
          </a:prstGeom>
        </p:spPr>
      </p:pic>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8.3.1 </a:t>
            </a:r>
            <a:r>
              <a:rPr lang="zh-CN" altLang="en-US" dirty="0"/>
              <a:t>返回简单的值</a:t>
            </a:r>
            <a:endParaRPr lang="en-US" altLang="zh-CN" dirty="0"/>
          </a:p>
        </p:txBody>
      </p:sp>
      <p:pic>
        <p:nvPicPr>
          <p:cNvPr id="9" name="内容占位符 8">
            <a:extLst>
              <a:ext uri="{FF2B5EF4-FFF2-40B4-BE49-F238E27FC236}">
                <a16:creationId xmlns:a16="http://schemas.microsoft.com/office/drawing/2014/main" id="{D56B8276-6843-0CEE-4BE2-0FD63293D9BE}"/>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p:blipFill>
        <p:spPr>
          <a:xfrm>
            <a:off x="838200" y="2367961"/>
            <a:ext cx="10515600" cy="3396841"/>
          </a:xfrm>
        </p:spPr>
      </p:pic>
    </p:spTree>
    <p:extLst>
      <p:ext uri="{BB962C8B-B14F-4D97-AF65-F5344CB8AC3E}">
        <p14:creationId xmlns:p14="http://schemas.microsoft.com/office/powerpoint/2010/main" val="2929605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049EE783-0897-71C2-BA1F-D0D7BFE35FD2}"/>
              </a:ext>
            </a:extLst>
          </p:cNvPr>
          <p:cNvPicPr>
            <a:picLocks noChangeAspect="1"/>
          </p:cNvPicPr>
          <p:nvPr/>
        </p:nvPicPr>
        <p:blipFill>
          <a:blip r:embed="rId3"/>
          <a:stretch>
            <a:fillRect/>
          </a:stretch>
        </p:blipFill>
        <p:spPr>
          <a:xfrm>
            <a:off x="-92964" y="3159748"/>
            <a:ext cx="3451860" cy="714375"/>
          </a:xfrm>
          <a:prstGeom prst="rect">
            <a:avLst/>
          </a:prstGeom>
        </p:spPr>
      </p:pic>
      <p:pic>
        <p:nvPicPr>
          <p:cNvPr id="13" name="!!return">
            <a:extLst>
              <a:ext uri="{FF2B5EF4-FFF2-40B4-BE49-F238E27FC236}">
                <a16:creationId xmlns:a16="http://schemas.microsoft.com/office/drawing/2014/main" id="{C4A4C30C-0761-9727-57B1-FE18D0716CE7}"/>
              </a:ext>
            </a:extLst>
          </p:cNvPr>
          <p:cNvPicPr>
            <a:picLocks noChangeAspect="1"/>
          </p:cNvPicPr>
          <p:nvPr/>
        </p:nvPicPr>
        <p:blipFill>
          <a:blip r:embed="rId4"/>
          <a:stretch>
            <a:fillRect/>
          </a:stretch>
        </p:blipFill>
        <p:spPr>
          <a:xfrm>
            <a:off x="5757184" y="3609016"/>
            <a:ext cx="2379155" cy="828104"/>
          </a:xfrm>
          <a:prstGeom prst="rect">
            <a:avLst/>
          </a:prstGeom>
        </p:spPr>
      </p:pic>
      <p:pic>
        <p:nvPicPr>
          <p:cNvPr id="5" name="内容占位符 8">
            <a:extLst>
              <a:ext uri="{FF2B5EF4-FFF2-40B4-BE49-F238E27FC236}">
                <a16:creationId xmlns:a16="http://schemas.microsoft.com/office/drawing/2014/main" id="{576B389F-4D30-53CD-B4A4-5B332A5BC529}"/>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524109" y="2849927"/>
            <a:ext cx="10223278" cy="3302413"/>
          </a:xfrm>
          <a:prstGeom prst="rect">
            <a:avLst/>
          </a:prstGeom>
        </p:spPr>
      </p:pic>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8.3.1 </a:t>
            </a:r>
            <a:r>
              <a:rPr lang="zh-CN" altLang="en-US" dirty="0"/>
              <a:t>返回简单的值</a:t>
            </a:r>
            <a:endParaRPr lang="en-US" altLang="zh-CN" dirty="0"/>
          </a:p>
        </p:txBody>
      </p:sp>
      <p:pic>
        <p:nvPicPr>
          <p:cNvPr id="7" name="图片 6">
            <a:extLst>
              <a:ext uri="{FF2B5EF4-FFF2-40B4-BE49-F238E27FC236}">
                <a16:creationId xmlns:a16="http://schemas.microsoft.com/office/drawing/2014/main" id="{D97D985E-C91D-6351-F67C-7B83CF0BCF8E}"/>
              </a:ext>
            </a:extLst>
          </p:cNvPr>
          <p:cNvPicPr>
            <a:picLocks noChangeAspect="1"/>
          </p:cNvPicPr>
          <p:nvPr/>
        </p:nvPicPr>
        <p:blipFill>
          <a:blip r:embed="rId6"/>
          <a:stretch>
            <a:fillRect/>
          </a:stretch>
        </p:blipFill>
        <p:spPr>
          <a:xfrm>
            <a:off x="9485566" y="2675800"/>
            <a:ext cx="1868234" cy="976122"/>
          </a:xfrm>
          <a:prstGeom prst="rect">
            <a:avLst/>
          </a:prstGeom>
        </p:spPr>
      </p:pic>
    </p:spTree>
    <p:extLst>
      <p:ext uri="{BB962C8B-B14F-4D97-AF65-F5344CB8AC3E}">
        <p14:creationId xmlns:p14="http://schemas.microsoft.com/office/powerpoint/2010/main" val="18568082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01419 0.00625 L -0.01419 0.00625 C 0.01263 0.03287 -0.0095 0.01296 0.01967 0.0331 C 0.02448 0.03658 0.02917 0.04051 0.03399 0.04421 C 0.03516 0.04537 0.0362 0.04699 0.0375 0.04746 C 0.04219 0.04954 0.04701 0.05093 0.05183 0.05232 C 0.05873 0.05394 0.06563 0.05394 0.0724 0.05695 C 0.07683 0.05903 0.07344 0.05833 0.07865 0.06181 C 0.08217 0.06412 0.08568 0.06597 0.08933 0.06806 C 0.09896 0.07384 0.09076 0.06921 0.09818 0.07292 C 0.10026 0.07384 0.10235 0.07523 0.10443 0.07616 C 0.11211 0.0794 0.11329 0.07917 0.12058 0.08079 C 0.12292 0.08195 0.12539 0.08287 0.12774 0.08403 C 0.12956 0.08496 0.13125 0.08634 0.13308 0.08727 C 0.14805 0.09445 0.12409 0.08102 0.14375 0.0919 C 0.14649 0.09352 0.14909 0.09537 0.15183 0.09676 C 0.16745 0.1044 0.15586 0.09421 0.18125 0.10787 C 0.18425 0.10949 0.18711 0.11204 0.19024 0.11273 C 0.19883 0.11458 0.20743 0.11412 0.21615 0.11574 C 0.21875 0.11644 0.22149 0.11667 0.22409 0.11736 C 0.22592 0.11783 0.22774 0.11875 0.22943 0.11898 C 0.23334 0.11968 0.23724 0.11991 0.24115 0.1206 C 0.24323 0.12107 0.24519 0.12199 0.2474 0.12222 C 0.25144 0.12246 0.25573 0.12222 0.2599 0.12222 L 0.2599 0.12222 " pathEditMode="relative" ptsTypes="AAAAAAAAAAAAAAAAAAAAAAAAA">
                                      <p:cBhvr>
                                        <p:cTn id="6" dur="750" fill="hold"/>
                                        <p:tgtEl>
                                          <p:spTgt spid="11"/>
                                        </p:tgtEl>
                                        <p:attrNameLst>
                                          <p:attrName>ppt_x</p:attrName>
                                          <p:attrName>ppt_y</p:attrName>
                                        </p:attrNameLst>
                                      </p:cBhvr>
                                    </p:animMotion>
                                  </p:childTnLst>
                                </p:cTn>
                              </p:par>
                            </p:childTnLst>
                          </p:cTn>
                        </p:par>
                        <p:par>
                          <p:cTn id="7" fill="hold">
                            <p:stCondLst>
                              <p:cond delay="750"/>
                            </p:stCondLst>
                            <p:childTnLst>
                              <p:par>
                                <p:cTn id="8" presetID="63" presetClass="path" presetSubtype="0" accel="50000" decel="50000" fill="hold" nodeType="afterEffect">
                                  <p:stCondLst>
                                    <p:cond delay="0"/>
                                  </p:stCondLst>
                                  <p:childTnLst>
                                    <p:animMotion origin="layout" path="M -1.66667E-6 -4.07407E-6 L 0.2082 -0.00254 " pathEditMode="relative" rAng="0" ptsTypes="AA">
                                      <p:cBhvr>
                                        <p:cTn id="9" dur="750" fill="hold"/>
                                        <p:tgtEl>
                                          <p:spTgt spid="13"/>
                                        </p:tgtEl>
                                        <p:attrNameLst>
                                          <p:attrName>ppt_x</p:attrName>
                                          <p:attrName>ppt_y</p:attrName>
                                        </p:attrNameLst>
                                      </p:cBhvr>
                                      <p:rCtr x="10404" y="-139"/>
                                    </p:animMotion>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22DFF6-0952-1023-64E3-97184D36BE3F}"/>
              </a:ext>
            </a:extLst>
          </p:cNvPr>
          <p:cNvSpPr>
            <a:spLocks noGrp="1"/>
          </p:cNvSpPr>
          <p:nvPr>
            <p:ph type="title"/>
          </p:nvPr>
        </p:nvSpPr>
        <p:spPr/>
        <p:txBody>
          <a:bodyPr/>
          <a:lstStyle/>
          <a:p>
            <a:r>
              <a:rPr lang="zh-CN" altLang="en-US">
                <a:effectLst>
                  <a:outerShdw blurRad="38100" dist="38100" dir="2700000" algn="tl">
                    <a:srgbClr val="000000">
                      <a:alpha val="43137"/>
                    </a:srgbClr>
                  </a:outerShdw>
                </a:effectLst>
              </a:rPr>
              <a:t>第 </a:t>
            </a:r>
            <a:r>
              <a:rPr lang="en-US" altLang="zh-CN">
                <a:effectLst>
                  <a:outerShdw blurRad="38100" dist="38100" dir="2700000" algn="tl">
                    <a:srgbClr val="000000">
                      <a:alpha val="43137"/>
                    </a:srgbClr>
                  </a:outerShdw>
                </a:effectLst>
              </a:rPr>
              <a:t>8 </a:t>
            </a:r>
            <a:r>
              <a:rPr lang="zh-CN" altLang="en-US" dirty="0">
                <a:effectLst>
                  <a:outerShdw blurRad="38100" dist="38100" dir="2700000" algn="tl">
                    <a:srgbClr val="000000">
                      <a:alpha val="43137"/>
                    </a:srgbClr>
                  </a:outerShdw>
                </a:effectLst>
              </a:rPr>
              <a:t>章 函数</a:t>
            </a:r>
          </a:p>
        </p:txBody>
      </p:sp>
      <p:sp>
        <p:nvSpPr>
          <p:cNvPr id="3" name="内容占位符 2">
            <a:extLst>
              <a:ext uri="{FF2B5EF4-FFF2-40B4-BE49-F238E27FC236}">
                <a16:creationId xmlns:a16="http://schemas.microsoft.com/office/drawing/2014/main" id="{AC7759D9-0BB4-08ED-8476-24F7D903D6DE}"/>
              </a:ext>
            </a:extLst>
          </p:cNvPr>
          <p:cNvSpPr>
            <a:spLocks noGrp="1"/>
          </p:cNvSpPr>
          <p:nvPr>
            <p:ph idx="1"/>
          </p:nvPr>
        </p:nvSpPr>
        <p:spPr/>
        <p:txBody>
          <a:bodyPr/>
          <a:lstStyle/>
          <a:p>
            <a:r>
              <a:rPr lang="en-US" altLang="zh-CN" dirty="0"/>
              <a:t>8.1 </a:t>
            </a:r>
            <a:r>
              <a:rPr lang="zh-CN" altLang="en-US" dirty="0"/>
              <a:t>定义函数</a:t>
            </a:r>
            <a:endParaRPr lang="en-US" altLang="zh-CN" dirty="0"/>
          </a:p>
          <a:p>
            <a:r>
              <a:rPr lang="en-US" altLang="zh-CN" dirty="0"/>
              <a:t>8.2 </a:t>
            </a:r>
            <a:r>
              <a:rPr lang="zh-CN" altLang="en-US" dirty="0"/>
              <a:t>传递实参</a:t>
            </a:r>
            <a:endParaRPr lang="en-US" altLang="zh-CN" dirty="0"/>
          </a:p>
          <a:p>
            <a:r>
              <a:rPr lang="en-US" altLang="zh-CN" dirty="0"/>
              <a:t>8.3 </a:t>
            </a:r>
            <a:r>
              <a:rPr lang="zh-CN" altLang="en-US" dirty="0"/>
              <a:t>返回值</a:t>
            </a:r>
            <a:endParaRPr lang="en-US" altLang="zh-CN" dirty="0"/>
          </a:p>
          <a:p>
            <a:r>
              <a:rPr lang="en-US" altLang="zh-CN" dirty="0"/>
              <a:t>8.4 </a:t>
            </a:r>
            <a:r>
              <a:rPr lang="zh-CN" altLang="en-US" dirty="0"/>
              <a:t>传递列表</a:t>
            </a:r>
            <a:endParaRPr lang="en-US" altLang="zh-CN" dirty="0"/>
          </a:p>
          <a:p>
            <a:r>
              <a:rPr lang="en-US" altLang="zh-CN" dirty="0"/>
              <a:t>8.5 </a:t>
            </a:r>
            <a:r>
              <a:rPr lang="zh-CN" altLang="en-US" dirty="0"/>
              <a:t>传递任意数量的实参</a:t>
            </a:r>
            <a:endParaRPr lang="en-US" altLang="zh-CN" dirty="0"/>
          </a:p>
          <a:p>
            <a:r>
              <a:rPr lang="en-US" altLang="zh-CN" dirty="0"/>
              <a:t>8.6 </a:t>
            </a:r>
            <a:r>
              <a:rPr lang="zh-CN" altLang="en-US" dirty="0"/>
              <a:t>将函数存储在模块中</a:t>
            </a:r>
            <a:endParaRPr lang="en-US" altLang="zh-CN" dirty="0"/>
          </a:p>
          <a:p>
            <a:r>
              <a:rPr lang="en-US" altLang="zh-CN" dirty="0"/>
              <a:t>8.7 </a:t>
            </a:r>
            <a:r>
              <a:rPr lang="zh-CN" altLang="en-US" dirty="0"/>
              <a:t>函数编写指南</a:t>
            </a:r>
            <a:endParaRPr lang="en-US" altLang="zh-CN" dirty="0"/>
          </a:p>
          <a:p>
            <a:r>
              <a:rPr lang="en-US" altLang="zh-CN" dirty="0"/>
              <a:t>8.8 </a:t>
            </a:r>
            <a:r>
              <a:rPr lang="zh-CN" altLang="en-US" dirty="0"/>
              <a:t>小结</a:t>
            </a:r>
            <a:endParaRPr lang="en-US" altLang="zh-CN" dirty="0"/>
          </a:p>
        </p:txBody>
      </p:sp>
    </p:spTree>
    <p:extLst>
      <p:ext uri="{BB962C8B-B14F-4D97-AF65-F5344CB8AC3E}">
        <p14:creationId xmlns:p14="http://schemas.microsoft.com/office/powerpoint/2010/main" val="1112998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8.3.2 </a:t>
            </a:r>
            <a:r>
              <a:rPr lang="zh-CN" altLang="en-US" dirty="0"/>
              <a:t>让实参变成可选的</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为了使得函数更加完善，我们为其增加了一个形参，表示中间名：</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949852" y="2483962"/>
            <a:ext cx="10008293" cy="2677656"/>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get_formatted_name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middle_name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返回标准格式的姓名</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err="1">
                <a:solidFill>
                  <a:srgbClr val="333333"/>
                </a:solidFill>
                <a:latin typeface="Consolas" panose="020B0609020204030204" pitchFamily="49" charset="0"/>
                <a:ea typeface="微软雅黑" panose="020B0503020204020204" pitchFamily="34" charset="-122"/>
              </a:rPr>
              <a:t>full_name</a:t>
            </a:r>
            <a:r>
              <a:rPr lang="en-US" altLang="zh-CN" sz="2400" b="1" dirty="0">
                <a:solidFill>
                  <a:srgbClr val="333333"/>
                </a:solidFill>
                <a:latin typeface="Consolas" panose="020B0609020204030204" pitchFamily="49" charset="0"/>
                <a:ea typeface="微软雅黑" panose="020B0503020204020204" pitchFamily="34" charset="-122"/>
              </a:rPr>
              <a:t>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f"</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middle_name</a:t>
            </a: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br>
              <a:rPr lang="en-US" altLang="zh-CN" sz="2400" b="1" dirty="0">
                <a:solidFill>
                  <a:srgbClr val="F2612A"/>
                </a:solidFill>
                <a:latin typeface="Consolas" panose="020B0609020204030204" pitchFamily="49" charset="0"/>
                <a:ea typeface="微软雅黑" panose="020B0503020204020204" pitchFamily="34" charset="-122"/>
              </a:rPr>
            </a:br>
            <a:r>
              <a:rPr lang="en-US" altLang="zh-CN" sz="2400" b="1" dirty="0">
                <a:solidFill>
                  <a:srgbClr val="F2612A"/>
                </a:solidFill>
                <a:latin typeface="Consolas" panose="020B0609020204030204" pitchFamily="49" charset="0"/>
                <a:ea typeface="微软雅黑" panose="020B0503020204020204" pitchFamily="34" charset="-122"/>
              </a:rPr>
              <a:t>    </a:t>
            </a:r>
            <a:r>
              <a:rPr lang="en-US" altLang="zh-CN" sz="2400" b="1" dirty="0">
                <a:solidFill>
                  <a:schemeClr val="bg1">
                    <a:lumMod val="65000"/>
                  </a:schemeClr>
                </a:solidFill>
                <a:latin typeface="Consolas" panose="020B0609020204030204" pitchFamily="49" charset="0"/>
                <a:ea typeface="微软雅黑" panose="020B0503020204020204" pitchFamily="34" charset="-122"/>
              </a:rPr>
              <a:t>return </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full_name.title</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musician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258DFF"/>
                </a:solidFill>
                <a:latin typeface="Consolas" panose="020B0609020204030204" pitchFamily="49" charset="0"/>
                <a:ea typeface="微软雅黑" panose="020B0503020204020204" pitchFamily="34" charset="-122"/>
              </a:rPr>
              <a:t>get_formatted_name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'john'</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'lee'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'hooker'</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print(musician)</a:t>
            </a:r>
          </a:p>
        </p:txBody>
      </p:sp>
      <p:sp>
        <p:nvSpPr>
          <p:cNvPr id="6" name="文本框 5">
            <a:extLst>
              <a:ext uri="{FF2B5EF4-FFF2-40B4-BE49-F238E27FC236}">
                <a16:creationId xmlns:a16="http://schemas.microsoft.com/office/drawing/2014/main" id="{2CAA9BCF-D915-723B-118C-3E2478298A55}"/>
              </a:ext>
            </a:extLst>
          </p:cNvPr>
          <p:cNvSpPr txBox="1"/>
          <p:nvPr/>
        </p:nvSpPr>
        <p:spPr>
          <a:xfrm>
            <a:off x="1663493" y="5411281"/>
            <a:ext cx="8581009"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John Lee Hooker</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8" name="箭头: 上 7">
            <a:extLst>
              <a:ext uri="{FF2B5EF4-FFF2-40B4-BE49-F238E27FC236}">
                <a16:creationId xmlns:a16="http://schemas.microsoft.com/office/drawing/2014/main" id="{6B138B3E-1563-FEC8-53F1-EA2A61C820D1}"/>
              </a:ext>
            </a:extLst>
          </p:cNvPr>
          <p:cNvSpPr/>
          <p:nvPr/>
        </p:nvSpPr>
        <p:spPr>
          <a:xfrm>
            <a:off x="7883627" y="2936631"/>
            <a:ext cx="283979" cy="28701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31120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4"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wipe(down)">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8.3.2 </a:t>
            </a:r>
            <a:r>
              <a:rPr lang="zh-CN" altLang="en-US" dirty="0"/>
              <a:t>让实参变成可选的</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考虑到大家并非都有中间名，我们需要为它指定默认值，让它变成可选的：</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554200" y="2448792"/>
            <a:ext cx="8835985" cy="4093428"/>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first_name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last_name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middle_name</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返回标准格式的姓名</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if </a:t>
            </a:r>
            <a:r>
              <a:rPr lang="en-US" altLang="zh-CN" sz="2000" b="1" dirty="0" err="1">
                <a:solidFill>
                  <a:srgbClr val="0086B3"/>
                </a:solidFill>
                <a:latin typeface="Consolas" panose="020B0609020204030204" pitchFamily="49" charset="0"/>
                <a:ea typeface="微软雅黑" panose="020B0503020204020204" pitchFamily="34" charset="-122"/>
              </a:rPr>
              <a:t>middle_name</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full_name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 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first_name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middle_name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last_name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rgbClr val="F2612A"/>
                </a:solidFill>
                <a:latin typeface="Consolas" panose="020B0609020204030204" pitchFamily="49" charset="0"/>
                <a:ea typeface="微软雅黑" panose="020B0503020204020204" pitchFamily="34" charset="-122"/>
              </a:rPr>
            </a:b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else</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full_name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 f"{</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first_name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last_name</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rgbClr val="F2612A"/>
                </a:solidFill>
                <a:latin typeface="Consolas" panose="020B0609020204030204" pitchFamily="49" charset="0"/>
                <a:ea typeface="微软雅黑" panose="020B0503020204020204" pitchFamily="34" charset="-122"/>
              </a:rPr>
            </a:b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chemeClr val="bg1">
                    <a:lumMod val="65000"/>
                  </a:schemeClr>
                </a:solidFill>
                <a:latin typeface="Consolas" panose="020B0609020204030204" pitchFamily="49" charset="0"/>
                <a:ea typeface="微软雅黑" panose="020B0503020204020204" pitchFamily="34" charset="-122"/>
              </a:rPr>
              <a:t>return </a:t>
            </a:r>
            <a:r>
              <a:rPr lang="en-US" altLang="zh-CN" sz="2000" b="1" dirty="0" err="1">
                <a:solidFill>
                  <a:schemeClr val="bg1">
                    <a:lumMod val="65000"/>
                  </a:schemeClr>
                </a:solidFill>
                <a:latin typeface="Consolas" panose="020B0609020204030204" pitchFamily="49" charset="0"/>
                <a:ea typeface="微软雅黑" panose="020B0503020204020204" pitchFamily="34" charset="-122"/>
              </a:rPr>
              <a:t>full_name.title</a:t>
            </a:r>
            <a:r>
              <a:rPr lang="en-US" altLang="zh-CN" sz="2000" b="1" dirty="0">
                <a:solidFill>
                  <a:schemeClr val="bg1">
                    <a:lumMod val="65000"/>
                  </a:schemeClr>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33333"/>
                </a:solidFill>
                <a:latin typeface="Consolas" panose="020B0609020204030204" pitchFamily="49" charset="0"/>
                <a:ea typeface="微软雅黑" panose="020B0503020204020204" pitchFamily="34" charset="-122"/>
              </a:rPr>
              <a:t>musician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jimi</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hendrix</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333333"/>
                </a:solidFill>
                <a:latin typeface="Consolas" panose="020B0609020204030204" pitchFamily="49" charset="0"/>
                <a:ea typeface="微软雅黑" panose="020B0503020204020204" pitchFamily="34" charset="-122"/>
              </a:rPr>
              <a:t>musician</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33333"/>
                </a:solidFill>
                <a:latin typeface="Consolas" panose="020B0609020204030204" pitchFamily="49" charset="0"/>
                <a:ea typeface="微软雅黑" panose="020B0503020204020204" pitchFamily="34" charset="-122"/>
              </a:rPr>
              <a:t>musician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'john'</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'hooker'</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'lee'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333333"/>
                </a:solidFill>
                <a:latin typeface="Consolas" panose="020B0609020204030204" pitchFamily="49" charset="0"/>
                <a:ea typeface="微软雅黑" panose="020B0503020204020204" pitchFamily="34" charset="-122"/>
              </a:rPr>
              <a:t>musician</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6" name="文本框 5">
            <a:extLst>
              <a:ext uri="{FF2B5EF4-FFF2-40B4-BE49-F238E27FC236}">
                <a16:creationId xmlns:a16="http://schemas.microsoft.com/office/drawing/2014/main" id="{2CAA9BCF-D915-723B-118C-3E2478298A55}"/>
              </a:ext>
            </a:extLst>
          </p:cNvPr>
          <p:cNvSpPr txBox="1"/>
          <p:nvPr/>
        </p:nvSpPr>
        <p:spPr>
          <a:xfrm>
            <a:off x="9674185" y="3816605"/>
            <a:ext cx="2337007" cy="107721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000" dirty="0">
                <a:solidFill>
                  <a:srgbClr val="333333"/>
                </a:solidFill>
                <a:latin typeface="Consolas" panose="020B0609020204030204" pitchFamily="49" charset="0"/>
                <a:ea typeface="微软雅黑" panose="020B0503020204020204" pitchFamily="34" charset="-122"/>
              </a:rPr>
              <a:t>Jimi Hendrix</a:t>
            </a:r>
          </a:p>
          <a:p>
            <a:r>
              <a:rPr lang="en-US" altLang="zh-CN" sz="2000" dirty="0">
                <a:solidFill>
                  <a:srgbClr val="333333"/>
                </a:solidFill>
                <a:latin typeface="Consolas" panose="020B0609020204030204" pitchFamily="49" charset="0"/>
                <a:ea typeface="微软雅黑" panose="020B0503020204020204" pitchFamily="34" charset="-122"/>
              </a:rPr>
              <a:t>John Lee Hooker</a:t>
            </a:r>
            <a:endParaRPr lang="en-US" altLang="zh-CN" sz="20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48785" y="2492752"/>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1</a:t>
            </a:r>
            <a:endParaRPr lang="zh-CN" altLang="en-US" sz="1400" dirty="0"/>
          </a:p>
        </p:txBody>
      </p:sp>
      <p:sp>
        <p:nvSpPr>
          <p:cNvPr id="7" name="箭头: 右 6">
            <a:extLst>
              <a:ext uri="{FF2B5EF4-FFF2-40B4-BE49-F238E27FC236}">
                <a16:creationId xmlns:a16="http://schemas.microsoft.com/office/drawing/2014/main" id="{4DA59B50-E444-F64C-C0E6-C6095DD9660D}"/>
              </a:ext>
            </a:extLst>
          </p:cNvPr>
          <p:cNvSpPr/>
          <p:nvPr/>
        </p:nvSpPr>
        <p:spPr>
          <a:xfrm>
            <a:off x="48784" y="3072912"/>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2</a:t>
            </a:r>
            <a:endParaRPr lang="zh-CN" altLang="en-US" sz="1400" dirty="0"/>
          </a:p>
        </p:txBody>
      </p:sp>
      <p:sp>
        <p:nvSpPr>
          <p:cNvPr id="9" name="箭头: 右 8">
            <a:extLst>
              <a:ext uri="{FF2B5EF4-FFF2-40B4-BE49-F238E27FC236}">
                <a16:creationId xmlns:a16="http://schemas.microsoft.com/office/drawing/2014/main" id="{EA4B52D7-68C2-27F5-6E91-DF78FFF6DA0C}"/>
              </a:ext>
            </a:extLst>
          </p:cNvPr>
          <p:cNvSpPr/>
          <p:nvPr/>
        </p:nvSpPr>
        <p:spPr>
          <a:xfrm>
            <a:off x="48784" y="496491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3</a:t>
            </a:r>
            <a:endParaRPr lang="zh-CN" altLang="en-US" sz="1400" dirty="0"/>
          </a:p>
        </p:txBody>
      </p:sp>
    </p:spTree>
    <p:extLst>
      <p:ext uri="{BB962C8B-B14F-4D97-AF65-F5344CB8AC3E}">
        <p14:creationId xmlns:p14="http://schemas.microsoft.com/office/powerpoint/2010/main" val="721729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5" grpId="0" animBg="1"/>
      <p:bldP spid="7" grpId="0" animBg="1"/>
      <p:bldP spid="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8.3.3 </a:t>
            </a:r>
            <a:r>
              <a:rPr lang="zh-CN" altLang="en-US" dirty="0"/>
              <a:t>返回字典</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函数可返回任何类型的值，包括列表和字典等较为复杂的数据结构：</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5" y="2419012"/>
            <a:ext cx="9205135" cy="2677656"/>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返回一个字典，其中包含有关一个人的信息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333333"/>
                </a:solidFill>
                <a:latin typeface="Consolas" panose="020B0609020204030204" pitchFamily="49" charset="0"/>
                <a:ea typeface="微软雅黑" panose="020B0503020204020204" pitchFamily="34" charset="-122"/>
              </a:rPr>
              <a:t>person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'first'</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'last'</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return </a:t>
            </a:r>
            <a:r>
              <a:rPr lang="en-US" altLang="zh-CN" sz="2400" b="1" dirty="0">
                <a:solidFill>
                  <a:srgbClr val="333333"/>
                </a:solidFill>
                <a:latin typeface="Consolas" panose="020B0609020204030204" pitchFamily="49" charset="0"/>
                <a:ea typeface="微软雅黑" panose="020B0503020204020204" pitchFamily="34" charset="-122"/>
              </a:rPr>
              <a:t>person</a:t>
            </a:r>
            <a:br>
              <a:rPr lang="en-US" altLang="zh-CN" sz="2400" b="1" dirty="0">
                <a:solidFill>
                  <a:srgbClr val="333333"/>
                </a:solidFill>
                <a:latin typeface="Consolas" panose="020B0609020204030204" pitchFamily="49" charset="0"/>
                <a:ea typeface="微软雅黑" panose="020B0503020204020204" pitchFamily="34" charset="-122"/>
              </a:rPr>
            </a:br>
            <a:br>
              <a:rPr lang="en-US" altLang="zh-CN" sz="2400" b="1" dirty="0">
                <a:solidFill>
                  <a:srgbClr val="333333"/>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musician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258DFF"/>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jimi</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hendrix</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musician</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6" name="文本框 5">
            <a:extLst>
              <a:ext uri="{FF2B5EF4-FFF2-40B4-BE49-F238E27FC236}">
                <a16:creationId xmlns:a16="http://schemas.microsoft.com/office/drawing/2014/main" id="{2CAA9BCF-D915-723B-118C-3E2478298A55}"/>
              </a:ext>
            </a:extLst>
          </p:cNvPr>
          <p:cNvSpPr txBox="1"/>
          <p:nvPr/>
        </p:nvSpPr>
        <p:spPr>
          <a:xfrm>
            <a:off x="2688744" y="5379475"/>
            <a:ext cx="681451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{'first': '</a:t>
            </a:r>
            <a:r>
              <a:rPr lang="en-US" altLang="zh-CN" sz="2400" dirty="0" err="1">
                <a:solidFill>
                  <a:srgbClr val="333333"/>
                </a:solidFill>
                <a:latin typeface="Consolas" panose="020B0609020204030204" pitchFamily="49" charset="0"/>
                <a:ea typeface="微软雅黑" panose="020B0503020204020204" pitchFamily="34" charset="-122"/>
              </a:rPr>
              <a:t>jimi</a:t>
            </a:r>
            <a:r>
              <a:rPr lang="en-US" altLang="zh-CN" sz="2400" dirty="0">
                <a:solidFill>
                  <a:srgbClr val="333333"/>
                </a:solidFill>
                <a:latin typeface="Consolas" panose="020B0609020204030204" pitchFamily="49" charset="0"/>
                <a:ea typeface="微软雅黑" panose="020B0503020204020204" pitchFamily="34" charset="-122"/>
              </a:rPr>
              <a:t>', 'last': '</a:t>
            </a:r>
            <a:r>
              <a:rPr lang="en-US" altLang="zh-CN" sz="2400" dirty="0" err="1">
                <a:solidFill>
                  <a:srgbClr val="333333"/>
                </a:solidFill>
                <a:latin typeface="Consolas" panose="020B0609020204030204" pitchFamily="49" charset="0"/>
                <a:ea typeface="微软雅黑" panose="020B0503020204020204" pitchFamily="34" charset="-122"/>
              </a:rPr>
              <a:t>hendrix</a:t>
            </a:r>
            <a:r>
              <a:rPr lang="en-US" altLang="zh-CN" sz="2400" dirty="0">
                <a:solidFill>
                  <a:srgbClr val="333333"/>
                </a:solidFill>
                <a:latin typeface="Consolas" panose="020B0609020204030204" pitchFamily="49" charset="0"/>
                <a:ea typeface="微软雅黑" panose="020B0503020204020204" pitchFamily="34" charset="-122"/>
              </a:rPr>
              <a:t>'}</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181716" y="3313423"/>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1</a:t>
            </a:r>
            <a:endParaRPr lang="zh-CN" altLang="en-US" sz="1400" dirty="0"/>
          </a:p>
        </p:txBody>
      </p:sp>
      <p:sp>
        <p:nvSpPr>
          <p:cNvPr id="7" name="箭头: 右 6">
            <a:extLst>
              <a:ext uri="{FF2B5EF4-FFF2-40B4-BE49-F238E27FC236}">
                <a16:creationId xmlns:a16="http://schemas.microsoft.com/office/drawing/2014/main" id="{4DA59B50-E444-F64C-C0E6-C6095DD9660D}"/>
              </a:ext>
            </a:extLst>
          </p:cNvPr>
          <p:cNvSpPr/>
          <p:nvPr/>
        </p:nvSpPr>
        <p:spPr>
          <a:xfrm>
            <a:off x="1181716" y="3686507"/>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2</a:t>
            </a:r>
            <a:endParaRPr lang="zh-CN" altLang="en-US" sz="1400" dirty="0"/>
          </a:p>
        </p:txBody>
      </p:sp>
      <p:sp>
        <p:nvSpPr>
          <p:cNvPr id="9" name="箭头: 右 8">
            <a:extLst>
              <a:ext uri="{FF2B5EF4-FFF2-40B4-BE49-F238E27FC236}">
                <a16:creationId xmlns:a16="http://schemas.microsoft.com/office/drawing/2014/main" id="{EA4B52D7-68C2-27F5-6E91-DF78FFF6DA0C}"/>
              </a:ext>
            </a:extLst>
          </p:cNvPr>
          <p:cNvSpPr/>
          <p:nvPr/>
        </p:nvSpPr>
        <p:spPr>
          <a:xfrm>
            <a:off x="1181715" y="481931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3</a:t>
            </a:r>
            <a:endParaRPr lang="zh-CN" altLang="en-US" sz="1400" dirty="0"/>
          </a:p>
        </p:txBody>
      </p:sp>
    </p:spTree>
    <p:extLst>
      <p:ext uri="{BB962C8B-B14F-4D97-AF65-F5344CB8AC3E}">
        <p14:creationId xmlns:p14="http://schemas.microsoft.com/office/powerpoint/2010/main" val="185282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5" grpId="0" animBg="1"/>
      <p:bldP spid="7"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8.3.3 </a:t>
            </a:r>
            <a:r>
              <a:rPr lang="zh-CN" altLang="en-US" dirty="0"/>
              <a:t>返回字典</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我们可以增加一个年龄可选值，其默认值为 </a:t>
            </a:r>
            <a:r>
              <a:rPr lang="en-US" altLang="zh-CN" sz="2400" b="1" dirty="0">
                <a:solidFill>
                  <a:srgbClr val="9E58A3"/>
                </a:solidFill>
                <a:latin typeface="Consolas" panose="020B0609020204030204" pitchFamily="49" charset="0"/>
              </a:rPr>
              <a:t>None</a:t>
            </a:r>
            <a:r>
              <a:rPr lang="zh-CN" altLang="en-US" sz="2400" dirty="0"/>
              <a:t> ，表示</a:t>
            </a:r>
            <a:r>
              <a:rPr lang="zh-CN" altLang="en-US" sz="2400" u="sng" dirty="0"/>
              <a:t>没有值</a:t>
            </a:r>
            <a:r>
              <a:rPr lang="zh-CN" altLang="en-US" sz="2400" dirty="0"/>
              <a:t>或是占位值：</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5" y="2419012"/>
            <a:ext cx="9457778" cy="3416320"/>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0086B3"/>
                </a:solidFill>
                <a:latin typeface="Consolas" panose="020B0609020204030204" pitchFamily="49" charset="0"/>
                <a:ea typeface="微软雅黑" panose="020B0503020204020204" pitchFamily="34" charset="-122"/>
              </a:rPr>
              <a:t>first_name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err="1">
                <a:solidFill>
                  <a:srgbClr val="0086B3"/>
                </a:solidFill>
                <a:latin typeface="Consolas" panose="020B0609020204030204" pitchFamily="49" charset="0"/>
                <a:ea typeface="微软雅黑" panose="020B0503020204020204" pitchFamily="34" charset="-122"/>
              </a:rPr>
              <a:t>last_name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age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9E58A3"/>
                </a:solidFill>
                <a:latin typeface="Consolas" panose="020B0609020204030204" pitchFamily="49" charset="0"/>
                <a:ea typeface="微软雅黑" panose="020B0503020204020204" pitchFamily="34" charset="-122"/>
              </a:rPr>
              <a:t>None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返回一个字典，其中包含有关一个人的信息</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chemeClr val="bg1">
                    <a:lumMod val="50000"/>
                  </a:schemeClr>
                </a:solidFill>
                <a:latin typeface="Consolas" panose="020B0609020204030204" pitchFamily="49" charset="0"/>
                <a:ea typeface="微软雅黑" panose="020B0503020204020204" pitchFamily="34" charset="-122"/>
              </a:rPr>
              <a:t>person = {'first': </a:t>
            </a:r>
            <a:r>
              <a:rPr lang="en-US" altLang="zh-CN" sz="2400" b="1" dirty="0" err="1">
                <a:solidFill>
                  <a:schemeClr val="bg1">
                    <a:lumMod val="50000"/>
                  </a:schemeClr>
                </a:solidFill>
                <a:latin typeface="Consolas" panose="020B0609020204030204" pitchFamily="49" charset="0"/>
                <a:ea typeface="微软雅黑" panose="020B0503020204020204" pitchFamily="34" charset="-122"/>
              </a:rPr>
              <a:t>first_name</a:t>
            </a:r>
            <a:r>
              <a:rPr lang="en-US" altLang="zh-CN" sz="2400" b="1" dirty="0">
                <a:solidFill>
                  <a:schemeClr val="bg1">
                    <a:lumMod val="50000"/>
                  </a:schemeClr>
                </a:solidFill>
                <a:latin typeface="Consolas" panose="020B0609020204030204" pitchFamily="49" charset="0"/>
                <a:ea typeface="微软雅黑" panose="020B0503020204020204" pitchFamily="34" charset="-122"/>
              </a:rPr>
              <a:t>, 'last': </a:t>
            </a:r>
            <a:r>
              <a:rPr lang="en-US" altLang="zh-CN" sz="2400" b="1" dirty="0" err="1">
                <a:solidFill>
                  <a:schemeClr val="bg1">
                    <a:lumMod val="50000"/>
                  </a:schemeClr>
                </a:solidFill>
                <a:latin typeface="Consolas" panose="020B0609020204030204" pitchFamily="49" charset="0"/>
                <a:ea typeface="微软雅黑" panose="020B0503020204020204" pitchFamily="34" charset="-122"/>
              </a:rPr>
              <a:t>last_name</a:t>
            </a:r>
            <a:r>
              <a:rPr lang="en-US" altLang="zh-CN" sz="2400" b="1" dirty="0">
                <a:solidFill>
                  <a:schemeClr val="bg1">
                    <a:lumMod val="50000"/>
                  </a:schemeClr>
                </a:solidFill>
                <a:latin typeface="Consolas" panose="020B0609020204030204" pitchFamily="49" charset="0"/>
                <a:ea typeface="微软雅黑" panose="020B0503020204020204" pitchFamily="34" charset="-122"/>
              </a:rPr>
              <a:t>}</a:t>
            </a:r>
            <a:br>
              <a:rPr lang="en-US" altLang="zh-CN" sz="2400" b="1" dirty="0">
                <a:solidFill>
                  <a:schemeClr val="bg1">
                    <a:lumMod val="50000"/>
                  </a:schemeClr>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if </a:t>
            </a:r>
            <a:r>
              <a:rPr lang="en-US" altLang="zh-CN" sz="2400" b="1" dirty="0">
                <a:solidFill>
                  <a:srgbClr val="0086B3"/>
                </a:solidFill>
                <a:latin typeface="Consolas" panose="020B0609020204030204" pitchFamily="49" charset="0"/>
                <a:ea typeface="微软雅黑" panose="020B0503020204020204" pitchFamily="34" charset="-122"/>
              </a:rPr>
              <a:t>age</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33333"/>
                </a:solidFill>
                <a:latin typeface="Consolas" panose="020B0609020204030204" pitchFamily="49" charset="0"/>
                <a:ea typeface="微软雅黑" panose="020B0503020204020204" pitchFamily="34" charset="-122"/>
              </a:rPr>
              <a:t>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'age'</a:t>
            </a: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age</a:t>
            </a:r>
            <a:br>
              <a:rPr lang="en-US" altLang="zh-CN" sz="2400" b="1" dirty="0">
                <a:solidFill>
                  <a:srgbClr val="0086B3"/>
                </a:solidFill>
                <a:latin typeface="Consolas" panose="020B0609020204030204" pitchFamily="49" charset="0"/>
                <a:ea typeface="微软雅黑" panose="020B0503020204020204" pitchFamily="34" charset="-122"/>
              </a:rPr>
            </a:br>
            <a:r>
              <a:rPr lang="en-US" altLang="zh-CN" sz="2400" b="1" dirty="0">
                <a:solidFill>
                  <a:srgbClr val="0086B3"/>
                </a:solidFill>
                <a:latin typeface="Consolas" panose="020B0609020204030204" pitchFamily="49" charset="0"/>
                <a:ea typeface="微软雅黑" panose="020B0503020204020204" pitchFamily="34" charset="-122"/>
              </a:rPr>
              <a:t>    </a:t>
            </a:r>
            <a:r>
              <a:rPr lang="en-US" altLang="zh-CN" sz="2400" b="1" dirty="0">
                <a:solidFill>
                  <a:schemeClr val="bg1">
                    <a:lumMod val="50000"/>
                  </a:schemeClr>
                </a:solidFill>
                <a:latin typeface="Consolas" panose="020B0609020204030204" pitchFamily="49" charset="0"/>
                <a:ea typeface="微软雅黑" panose="020B0503020204020204" pitchFamily="34" charset="-122"/>
              </a:rPr>
              <a:t>return person</a:t>
            </a:r>
          </a:p>
          <a:p>
            <a:br>
              <a:rPr lang="en-US" altLang="zh-CN" sz="2400" b="1" dirty="0">
                <a:solidFill>
                  <a:srgbClr val="333333"/>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musician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258DFF"/>
                </a:solidFill>
                <a:latin typeface="Consolas" panose="020B0609020204030204" pitchFamily="49" charset="0"/>
                <a:ea typeface="微软雅黑" panose="020B0503020204020204" pitchFamily="34" charset="-122"/>
              </a:rPr>
              <a:t>build_person</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jimi</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hendrix</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660099"/>
                </a:solidFill>
                <a:latin typeface="Consolas" panose="020B0609020204030204" pitchFamily="49" charset="0"/>
                <a:ea typeface="微软雅黑" panose="020B0503020204020204" pitchFamily="34" charset="-122"/>
              </a:rPr>
              <a:t>age</a:t>
            </a:r>
            <a:r>
              <a:rPr lang="en-US" altLang="zh-CN" sz="2400" b="1" dirty="0">
                <a:solidFill>
                  <a:srgbClr val="A71D5D"/>
                </a:solidFill>
                <a:latin typeface="Consolas" panose="020B0609020204030204" pitchFamily="49" charset="0"/>
                <a:ea typeface="微软雅黑" panose="020B0503020204020204" pitchFamily="34" charset="-122"/>
              </a:rPr>
              <a:t>=</a:t>
            </a:r>
            <a:r>
              <a:rPr lang="en-US" altLang="zh-CN" sz="2400" b="1" dirty="0">
                <a:solidFill>
                  <a:srgbClr val="2E6446"/>
                </a:solidFill>
                <a:latin typeface="Consolas" panose="020B0609020204030204" pitchFamily="49" charset="0"/>
                <a:ea typeface="微软雅黑" panose="020B0503020204020204" pitchFamily="34" charset="-122"/>
              </a:rPr>
              <a:t>27</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chemeClr val="bg1">
                    <a:lumMod val="50000"/>
                  </a:schemeClr>
                </a:solidFill>
                <a:latin typeface="Consolas" panose="020B0609020204030204" pitchFamily="49" charset="0"/>
                <a:ea typeface="微软雅黑" panose="020B0503020204020204" pitchFamily="34" charset="-122"/>
              </a:rPr>
              <a:t>print(musician)</a:t>
            </a:r>
          </a:p>
        </p:txBody>
      </p:sp>
      <p:sp>
        <p:nvSpPr>
          <p:cNvPr id="5" name="箭头: 右 4">
            <a:extLst>
              <a:ext uri="{FF2B5EF4-FFF2-40B4-BE49-F238E27FC236}">
                <a16:creationId xmlns:a16="http://schemas.microsoft.com/office/drawing/2014/main" id="{96DCA8E1-9C28-C82F-06F8-259F93B2A3DE}"/>
              </a:ext>
            </a:extLst>
          </p:cNvPr>
          <p:cNvSpPr/>
          <p:nvPr/>
        </p:nvSpPr>
        <p:spPr>
          <a:xfrm>
            <a:off x="1162381" y="3632926"/>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2196611" y="5947905"/>
            <a:ext cx="8193485"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{'first': '</a:t>
            </a:r>
            <a:r>
              <a:rPr lang="en-US" altLang="zh-CN" sz="2400" dirty="0" err="1">
                <a:solidFill>
                  <a:srgbClr val="333333"/>
                </a:solidFill>
                <a:latin typeface="Consolas" panose="020B0609020204030204" pitchFamily="49" charset="0"/>
                <a:ea typeface="微软雅黑" panose="020B0503020204020204" pitchFamily="34" charset="-122"/>
              </a:rPr>
              <a:t>jimi</a:t>
            </a:r>
            <a:r>
              <a:rPr lang="en-US" altLang="zh-CN" sz="2400" dirty="0">
                <a:solidFill>
                  <a:srgbClr val="333333"/>
                </a:solidFill>
                <a:latin typeface="Consolas" panose="020B0609020204030204" pitchFamily="49" charset="0"/>
                <a:ea typeface="微软雅黑" panose="020B0503020204020204" pitchFamily="34" charset="-122"/>
              </a:rPr>
              <a:t>', 'last': '</a:t>
            </a:r>
            <a:r>
              <a:rPr lang="en-US" altLang="zh-CN" sz="2400" dirty="0" err="1">
                <a:solidFill>
                  <a:srgbClr val="333333"/>
                </a:solidFill>
                <a:latin typeface="Consolas" panose="020B0609020204030204" pitchFamily="49" charset="0"/>
                <a:ea typeface="微软雅黑" panose="020B0503020204020204" pitchFamily="34" charset="-122"/>
              </a:rPr>
              <a:t>hendrix</a:t>
            </a:r>
            <a:r>
              <a:rPr lang="en-US" altLang="zh-CN" sz="2400" dirty="0">
                <a:solidFill>
                  <a:srgbClr val="333333"/>
                </a:solidFill>
                <a:latin typeface="Consolas" panose="020B0609020204030204" pitchFamily="49" charset="0"/>
                <a:ea typeface="微软雅黑" panose="020B0503020204020204" pitchFamily="34" charset="-122"/>
              </a:rPr>
              <a:t>', 'age': 27}</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766303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8.3.4 </a:t>
            </a:r>
            <a:r>
              <a:rPr lang="zh-CN" altLang="en-US" dirty="0"/>
              <a:t>结合使用函数和 </a:t>
            </a:r>
            <a:r>
              <a:rPr lang="en-US" altLang="zh-CN" dirty="0"/>
              <a:t>while </a:t>
            </a:r>
            <a:r>
              <a:rPr lang="zh-CN" altLang="en-US" dirty="0"/>
              <a:t>循环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我们可以结合之前的知识点，以更正规的方式来问候用户：</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894222" y="2372561"/>
            <a:ext cx="8206341" cy="3477875"/>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first_name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last_name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返回规范格式的姓名</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full_name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f"</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first_name</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last_name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br>
              <a:rPr lang="en-US" altLang="zh-CN" sz="2000" b="1" dirty="0">
                <a:solidFill>
                  <a:srgbClr val="F2612A"/>
                </a:solidFill>
                <a:latin typeface="Consolas" panose="020B0609020204030204" pitchFamily="49" charset="0"/>
                <a:ea typeface="微软雅黑" panose="020B0503020204020204" pitchFamily="34" charset="-122"/>
              </a:rPr>
            </a:b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return </a:t>
            </a:r>
            <a:r>
              <a:rPr lang="en-US" altLang="zh-CN" sz="2000" b="1" dirty="0" err="1">
                <a:solidFill>
                  <a:srgbClr val="333333"/>
                </a:solidFill>
                <a:latin typeface="Consolas" panose="020B0609020204030204" pitchFamily="49" charset="0"/>
                <a:ea typeface="微软雅黑" panose="020B0503020204020204" pitchFamily="34" charset="-122"/>
              </a:rPr>
              <a:t>full_name</a:t>
            </a:r>
            <a:r>
              <a:rPr lang="en-US" altLang="zh-CN" sz="2000" b="1" dirty="0" err="1">
                <a:solidFill>
                  <a:srgbClr val="000000"/>
                </a:solidFill>
                <a:latin typeface="Consolas" panose="020B0609020204030204" pitchFamily="49" charset="0"/>
                <a:ea typeface="微软雅黑" panose="020B0503020204020204" pitchFamily="34" charset="-122"/>
              </a:rPr>
              <a:t>.</a:t>
            </a:r>
            <a:r>
              <a:rPr lang="en-US" altLang="zh-CN" sz="2000" b="1" dirty="0" err="1">
                <a:solidFill>
                  <a:srgbClr val="258DFF"/>
                </a:solidFill>
                <a:latin typeface="Consolas" panose="020B0609020204030204" pitchFamily="49" charset="0"/>
                <a:ea typeface="微软雅黑" panose="020B0503020204020204" pitchFamily="34" charset="-122"/>
              </a:rPr>
              <a:t>title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br>
              <a:rPr lang="zh-CN" altLang="en-US" sz="2000" b="1" dirty="0">
                <a:solidFill>
                  <a:srgbClr val="A05830"/>
                </a:solidFill>
                <a:latin typeface="微软雅黑" panose="020B0503020204020204" pitchFamily="34" charset="-122"/>
                <a:ea typeface="微软雅黑" panose="020B0503020204020204" pitchFamily="34" charset="-122"/>
              </a:rPr>
            </a:br>
            <a:r>
              <a:rPr lang="en-US" altLang="zh-CN" sz="2000" b="1" dirty="0">
                <a:solidFill>
                  <a:srgbClr val="9E58A3"/>
                </a:solidFill>
                <a:latin typeface="Consolas" panose="020B0609020204030204" pitchFamily="49" charset="0"/>
                <a:ea typeface="微软雅黑" panose="020B0503020204020204" pitchFamily="34" charset="-122"/>
              </a:rPr>
              <a:t>while True</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183691"/>
                </a:solidFill>
                <a:latin typeface="Consolas" panose="020B0609020204030204" pitchFamily="49" charset="0"/>
                <a:ea typeface="微软雅黑" panose="020B0503020204020204" pitchFamily="34" charset="-122"/>
              </a:rPr>
              <a:t>\</a:t>
            </a:r>
            <a:r>
              <a:rPr lang="en-US" altLang="zh-CN" sz="2000" b="1" dirty="0" err="1">
                <a:solidFill>
                  <a:srgbClr val="183691"/>
                </a:solidFill>
                <a:latin typeface="Consolas" panose="020B0609020204030204" pitchFamily="49" charset="0"/>
                <a:ea typeface="微软雅黑" panose="020B0503020204020204" pitchFamily="34" charset="-122"/>
              </a:rPr>
              <a:t>n</a:t>
            </a:r>
            <a:r>
              <a:rPr lang="en-US" altLang="zh-CN" sz="2000" b="1" dirty="0" err="1">
                <a:solidFill>
                  <a:srgbClr val="F2612A"/>
                </a:solidFill>
                <a:latin typeface="Consolas" panose="020B0609020204030204" pitchFamily="49" charset="0"/>
                <a:ea typeface="微软雅黑" panose="020B0503020204020204" pitchFamily="34" charset="-122"/>
              </a:rPr>
              <a:t>Please</a:t>
            </a:r>
            <a:r>
              <a:rPr lang="en-US" altLang="zh-CN" sz="2000" b="1" dirty="0">
                <a:solidFill>
                  <a:srgbClr val="F2612A"/>
                </a:solidFill>
                <a:latin typeface="Consolas" panose="020B0609020204030204" pitchFamily="49" charset="0"/>
                <a:ea typeface="微软雅黑" panose="020B0503020204020204" pitchFamily="34" charset="-122"/>
              </a:rPr>
              <a:t> tell me your name:"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f_name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input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"First name: "</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l_name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input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"Last name: "</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formatted_name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get_formatted_name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f_name</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err="1">
                <a:solidFill>
                  <a:srgbClr val="333333"/>
                </a:solidFill>
                <a:latin typeface="Consolas" panose="020B0609020204030204" pitchFamily="49" charset="0"/>
                <a:ea typeface="微软雅黑" panose="020B0503020204020204" pitchFamily="34" charset="-122"/>
              </a:rPr>
              <a:t>l_name</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f"</a:t>
            </a:r>
            <a:r>
              <a:rPr lang="en-US" altLang="zh-CN" sz="2000" b="1" dirty="0">
                <a:solidFill>
                  <a:srgbClr val="183691"/>
                </a:solidFill>
                <a:latin typeface="Consolas" panose="020B0609020204030204" pitchFamily="49" charset="0"/>
                <a:ea typeface="微软雅黑" panose="020B0503020204020204" pitchFamily="34" charset="-122"/>
              </a:rPr>
              <a:t>\</a:t>
            </a:r>
            <a:r>
              <a:rPr lang="en-US" altLang="zh-CN" sz="2000" b="1" dirty="0" err="1">
                <a:solidFill>
                  <a:srgbClr val="183691"/>
                </a:solidFill>
                <a:latin typeface="Consolas" panose="020B0609020204030204" pitchFamily="49" charset="0"/>
                <a:ea typeface="微软雅黑" panose="020B0503020204020204" pitchFamily="34" charset="-122"/>
              </a:rPr>
              <a:t>n</a:t>
            </a:r>
            <a:r>
              <a:rPr lang="en-US" altLang="zh-CN" sz="2000" b="1" dirty="0" err="1">
                <a:solidFill>
                  <a:srgbClr val="F2612A"/>
                </a:solidFill>
                <a:latin typeface="Consolas" panose="020B0609020204030204" pitchFamily="49" charset="0"/>
                <a:ea typeface="微软雅黑" panose="020B0503020204020204" pitchFamily="34" charset="-122"/>
              </a:rPr>
              <a:t>Hello</a:t>
            </a:r>
            <a:r>
              <a:rPr lang="en-US" altLang="zh-CN" sz="2000" b="1" dirty="0">
                <a:solidFill>
                  <a:srgbClr val="F2612A"/>
                </a:solidFill>
                <a:latin typeface="Consolas" panose="020B0609020204030204" pitchFamily="49" charset="0"/>
                <a:ea typeface="微软雅黑" panose="020B0503020204020204" pitchFamily="34" charset="-122"/>
              </a:rPr>
              <a:t>, </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formatted_name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360735" y="3966425"/>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6" name="文本框 5">
            <a:extLst>
              <a:ext uri="{FF2B5EF4-FFF2-40B4-BE49-F238E27FC236}">
                <a16:creationId xmlns:a16="http://schemas.microsoft.com/office/drawing/2014/main" id="{9DF10A2F-24B8-C9CF-D678-5871BB589CC1}"/>
              </a:ext>
            </a:extLst>
          </p:cNvPr>
          <p:cNvSpPr txBox="1"/>
          <p:nvPr/>
        </p:nvSpPr>
        <p:spPr>
          <a:xfrm>
            <a:off x="4821792" y="6101224"/>
            <a:ext cx="2351199" cy="461665"/>
          </a:xfrm>
          <a:prstGeom prst="rect">
            <a:avLst/>
          </a:prstGeom>
          <a:noFill/>
        </p:spPr>
        <p:txBody>
          <a:bodyPr wrap="square">
            <a:spAutoFit/>
          </a:bodyPr>
          <a:lstStyle/>
          <a:p>
            <a:r>
              <a:rPr lang="zh-CN" altLang="en-US" sz="2400" b="1" i="1" dirty="0">
                <a:solidFill>
                  <a:srgbClr val="C00000"/>
                </a:solidFill>
                <a:latin typeface="微软雅黑" panose="020B0503020204020204" pitchFamily="34" charset="-122"/>
                <a:ea typeface="微软雅黑" panose="020B0503020204020204" pitchFamily="34" charset="-122"/>
              </a:rPr>
              <a:t>小心无限循环！</a:t>
            </a:r>
          </a:p>
        </p:txBody>
      </p:sp>
    </p:spTree>
    <p:extLst>
      <p:ext uri="{BB962C8B-B14F-4D97-AF65-F5344CB8AC3E}">
        <p14:creationId xmlns:p14="http://schemas.microsoft.com/office/powerpoint/2010/main" val="2061306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8.3.4 </a:t>
            </a:r>
            <a:r>
              <a:rPr lang="zh-CN" altLang="en-US" dirty="0"/>
              <a:t>结合使用函数和 </a:t>
            </a:r>
            <a:r>
              <a:rPr lang="en-US" altLang="zh-CN" dirty="0"/>
              <a:t>while </a:t>
            </a:r>
            <a:r>
              <a:rPr lang="zh-CN" altLang="en-US" dirty="0"/>
              <a:t>循环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让我们来修正刚才的问题，为用户添加一个退出程序的途径：</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894222" y="2365187"/>
            <a:ext cx="8206341" cy="4401205"/>
          </a:xfrm>
          <a:prstGeom prst="rect">
            <a:avLst/>
          </a:prstGeom>
          <a:noFill/>
          <a:ln>
            <a:solidFill>
              <a:schemeClr val="bg2"/>
            </a:solidFill>
          </a:ln>
        </p:spPr>
        <p:txBody>
          <a:bodyPr wrap="square">
            <a:spAutoFit/>
          </a:bodyPr>
          <a:lstStyle/>
          <a:p>
            <a:r>
              <a:rPr lang="en-US" altLang="zh-CN" sz="2000" b="1" dirty="0">
                <a:solidFill>
                  <a:schemeClr val="bg1">
                    <a:lumMod val="65000"/>
                  </a:schemeClr>
                </a:solidFill>
                <a:latin typeface="Consolas" panose="020B0609020204030204" pitchFamily="49" charset="0"/>
              </a:rPr>
              <a:t>def </a:t>
            </a:r>
            <a:r>
              <a:rPr lang="en-US" altLang="zh-CN" sz="2000" b="1" dirty="0" err="1">
                <a:solidFill>
                  <a:schemeClr val="bg1">
                    <a:lumMod val="65000"/>
                  </a:schemeClr>
                </a:solidFill>
                <a:latin typeface="Consolas" panose="020B0609020204030204" pitchFamily="49" charset="0"/>
              </a:rPr>
              <a:t>get_formatted_name</a:t>
            </a:r>
            <a:r>
              <a:rPr lang="en-US" altLang="zh-CN" sz="2000" b="1" dirty="0">
                <a:solidFill>
                  <a:schemeClr val="bg1">
                    <a:lumMod val="65000"/>
                  </a:schemeClr>
                </a:solidFill>
                <a:latin typeface="Consolas" panose="020B0609020204030204" pitchFamily="49" charset="0"/>
              </a:rPr>
              <a:t>(</a:t>
            </a:r>
            <a:r>
              <a:rPr lang="en-US" altLang="zh-CN" sz="2000" b="1" dirty="0" err="1">
                <a:solidFill>
                  <a:schemeClr val="bg1">
                    <a:lumMod val="65000"/>
                  </a:schemeClr>
                </a:solidFill>
                <a:latin typeface="Consolas" panose="020B0609020204030204" pitchFamily="49" charset="0"/>
              </a:rPr>
              <a:t>first_name</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last_name</a:t>
            </a:r>
            <a:r>
              <a:rPr lang="en-US" altLang="zh-CN" sz="2000" b="1" dirty="0">
                <a:solidFill>
                  <a:schemeClr val="bg1">
                    <a:lumMod val="65000"/>
                  </a:schemeClr>
                </a:solidFill>
                <a:latin typeface="Consolas" panose="020B0609020204030204" pitchFamily="49" charset="0"/>
              </a:rPr>
              <a:t>):</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a:t>
            </a:r>
            <a:br>
              <a:rPr lang="en-US" altLang="zh-CN" sz="2000" b="1" dirty="0">
                <a:solidFill>
                  <a:schemeClr val="bg1">
                    <a:lumMod val="65000"/>
                  </a:schemeClr>
                </a:solidFill>
                <a:latin typeface="Consolas" panose="020B0609020204030204" pitchFamily="49" charset="0"/>
              </a:rPr>
            </a:br>
            <a:br>
              <a:rPr lang="zh-CN" altLang="en-US" sz="2000" b="1" dirty="0">
                <a:solidFill>
                  <a:schemeClr val="bg1">
                    <a:lumMod val="65000"/>
                  </a:schemeClr>
                </a:solidFill>
                <a:latin typeface="宋体" panose="02010600030101010101" pitchFamily="2" charset="-122"/>
                <a:ea typeface="宋体" panose="02010600030101010101" pitchFamily="2" charset="-122"/>
              </a:rPr>
            </a:br>
            <a:r>
              <a:rPr lang="en-US" altLang="zh-CN" sz="2000" b="1" dirty="0">
                <a:solidFill>
                  <a:schemeClr val="bg1">
                    <a:lumMod val="65000"/>
                  </a:schemeClr>
                </a:solidFill>
                <a:latin typeface="Consolas" panose="020B0609020204030204" pitchFamily="49" charset="0"/>
              </a:rPr>
              <a:t>while True:</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print("\</a:t>
            </a:r>
            <a:r>
              <a:rPr lang="en-US" altLang="zh-CN" sz="2000" b="1" dirty="0" err="1">
                <a:solidFill>
                  <a:schemeClr val="bg1">
                    <a:lumMod val="65000"/>
                  </a:schemeClr>
                </a:solidFill>
                <a:latin typeface="Consolas" panose="020B0609020204030204" pitchFamily="49" charset="0"/>
              </a:rPr>
              <a:t>nPlease</a:t>
            </a:r>
            <a:r>
              <a:rPr lang="en-US" altLang="zh-CN" sz="2000" b="1" dirty="0">
                <a:solidFill>
                  <a:schemeClr val="bg1">
                    <a:lumMod val="65000"/>
                  </a:schemeClr>
                </a:solidFill>
                <a:latin typeface="Consolas" panose="020B0609020204030204" pitchFamily="49" charset="0"/>
              </a:rPr>
              <a:t> tell me your name:") </a:t>
            </a:r>
            <a:br>
              <a:rPr lang="en-US" altLang="zh-CN" sz="2000" b="1" dirty="0">
                <a:solidFill>
                  <a:srgbClr val="A71D5D"/>
                </a:solidFill>
                <a:latin typeface="Consolas" panose="020B0609020204030204" pitchFamily="49" charset="0"/>
              </a:rPr>
            </a:br>
            <a:r>
              <a:rPr lang="en-US" altLang="zh-CN" sz="2000" b="1" dirty="0">
                <a:solidFill>
                  <a:srgbClr val="A71D5D"/>
                </a:solidFill>
                <a:latin typeface="Consolas" panose="020B0609020204030204" pitchFamily="49" charset="0"/>
              </a:rPr>
              <a:t>    </a:t>
            </a:r>
            <a:r>
              <a:rPr lang="en-US" altLang="zh-CN" sz="2000" b="1" dirty="0">
                <a:solidFill>
                  <a:srgbClr val="0200BD"/>
                </a:solidFill>
                <a:latin typeface="Consolas" panose="020B0609020204030204" pitchFamily="49" charset="0"/>
              </a:rPr>
              <a:t>print</a:t>
            </a:r>
            <a:r>
              <a:rPr lang="en-US" altLang="zh-CN" sz="2000" b="1" dirty="0">
                <a:solidFill>
                  <a:srgbClr val="3F9101"/>
                </a:solidFill>
                <a:latin typeface="Consolas" panose="020B0609020204030204" pitchFamily="49" charset="0"/>
              </a:rPr>
              <a:t>(</a:t>
            </a:r>
            <a:r>
              <a:rPr lang="en-US" altLang="zh-CN" sz="2000" b="1" dirty="0">
                <a:solidFill>
                  <a:srgbClr val="F2612A"/>
                </a:solidFill>
                <a:latin typeface="Consolas" panose="020B0609020204030204" pitchFamily="49" charset="0"/>
              </a:rPr>
              <a:t>"(enter 'q' at any time to quit)"</a:t>
            </a:r>
            <a:r>
              <a:rPr lang="en-US" altLang="zh-CN" sz="2000" b="1" dirty="0">
                <a:solidFill>
                  <a:srgbClr val="3F9101"/>
                </a:solidFill>
                <a:latin typeface="Consolas" panose="020B0609020204030204" pitchFamily="49" charset="0"/>
              </a:rPr>
              <a:t>)</a:t>
            </a:r>
            <a:br>
              <a:rPr lang="en-US" altLang="zh-CN" sz="2000" b="1" dirty="0">
                <a:solidFill>
                  <a:srgbClr val="3F9101"/>
                </a:solidFill>
                <a:latin typeface="Consolas" panose="020B0609020204030204" pitchFamily="49" charset="0"/>
              </a:rPr>
            </a:br>
            <a:r>
              <a:rPr lang="en-US" altLang="zh-CN" sz="2000" b="1" dirty="0">
                <a:solidFill>
                  <a:schemeClr val="bg1">
                    <a:lumMod val="50000"/>
                  </a:schemeClr>
                </a:solidFill>
                <a:latin typeface="Consolas" panose="020B0609020204030204" pitchFamily="49" charset="0"/>
              </a:rPr>
              <a:t>  </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f_name</a:t>
            </a:r>
            <a:r>
              <a:rPr lang="en-US" altLang="zh-CN" sz="2000" b="1" dirty="0">
                <a:solidFill>
                  <a:schemeClr val="bg1">
                    <a:lumMod val="65000"/>
                  </a:schemeClr>
                </a:solidFill>
                <a:latin typeface="Consolas" panose="020B0609020204030204" pitchFamily="49" charset="0"/>
              </a:rPr>
              <a:t> = input("First name: ")</a:t>
            </a:r>
            <a:br>
              <a:rPr lang="en-US" altLang="zh-CN" sz="2000" b="1" dirty="0">
                <a:solidFill>
                  <a:srgbClr val="333333"/>
                </a:solidFill>
                <a:latin typeface="Consolas" panose="020B0609020204030204" pitchFamily="49" charset="0"/>
              </a:rPr>
            </a:br>
            <a:r>
              <a:rPr lang="en-US" altLang="zh-CN" sz="2000" b="1" dirty="0">
                <a:solidFill>
                  <a:srgbClr val="333333"/>
                </a:solidFill>
                <a:latin typeface="Consolas" panose="020B0609020204030204" pitchFamily="49" charset="0"/>
              </a:rPr>
              <a:t>    </a:t>
            </a:r>
            <a:r>
              <a:rPr lang="en-US" altLang="zh-CN" sz="2000" b="1" dirty="0">
                <a:solidFill>
                  <a:srgbClr val="9E58A3"/>
                </a:solidFill>
                <a:latin typeface="Consolas" panose="020B0609020204030204" pitchFamily="49" charset="0"/>
              </a:rPr>
              <a:t>if </a:t>
            </a:r>
            <a:r>
              <a:rPr lang="en-US" altLang="zh-CN" sz="2000" b="1" dirty="0" err="1">
                <a:solidFill>
                  <a:srgbClr val="333333"/>
                </a:solidFill>
                <a:latin typeface="Consolas" panose="020B0609020204030204" pitchFamily="49" charset="0"/>
              </a:rPr>
              <a:t>f_name</a:t>
            </a:r>
            <a:r>
              <a:rPr lang="en-US" altLang="zh-CN" sz="2000" b="1" dirty="0">
                <a:solidFill>
                  <a:srgbClr val="333333"/>
                </a:solidFill>
                <a:latin typeface="Consolas" panose="020B0609020204030204" pitchFamily="49" charset="0"/>
              </a:rPr>
              <a:t> </a:t>
            </a:r>
            <a:r>
              <a:rPr lang="en-US" altLang="zh-CN" sz="2000" b="1" dirty="0">
                <a:solidFill>
                  <a:srgbClr val="A71D5D"/>
                </a:solidFill>
                <a:latin typeface="Consolas" panose="020B0609020204030204" pitchFamily="49" charset="0"/>
              </a:rPr>
              <a:t>== </a:t>
            </a:r>
            <a:r>
              <a:rPr lang="en-US" altLang="zh-CN" sz="2000" b="1" dirty="0">
                <a:solidFill>
                  <a:srgbClr val="F2612A"/>
                </a:solidFill>
                <a:latin typeface="Consolas" panose="020B0609020204030204" pitchFamily="49" charset="0"/>
              </a:rPr>
              <a:t>'q'</a:t>
            </a:r>
            <a:r>
              <a:rPr lang="en-US" altLang="zh-CN" sz="2000" b="1" dirty="0">
                <a:solidFill>
                  <a:srgbClr val="A71D5D"/>
                </a:solidFill>
                <a:latin typeface="Consolas" panose="020B0609020204030204" pitchFamily="49" charset="0"/>
              </a:rPr>
              <a:t>:</a:t>
            </a:r>
            <a:br>
              <a:rPr lang="en-US" altLang="zh-CN" sz="2000" b="1" dirty="0">
                <a:solidFill>
                  <a:srgbClr val="A71D5D"/>
                </a:solidFill>
                <a:latin typeface="Consolas" panose="020B0609020204030204" pitchFamily="49" charset="0"/>
              </a:rPr>
            </a:br>
            <a:r>
              <a:rPr lang="en-US" altLang="zh-CN" sz="2000" b="1" dirty="0">
                <a:solidFill>
                  <a:srgbClr val="A71D5D"/>
                </a:solidFill>
                <a:latin typeface="Consolas" panose="020B0609020204030204" pitchFamily="49" charset="0"/>
              </a:rPr>
              <a:t>        </a:t>
            </a:r>
            <a:r>
              <a:rPr lang="en-US" altLang="zh-CN" sz="2000" b="1" dirty="0">
                <a:solidFill>
                  <a:srgbClr val="9E58A3"/>
                </a:solidFill>
                <a:latin typeface="Consolas" panose="020B0609020204030204" pitchFamily="49" charset="0"/>
              </a:rPr>
              <a:t>break</a:t>
            </a:r>
            <a:br>
              <a:rPr lang="en-US" altLang="zh-CN" sz="2000" b="1" dirty="0">
                <a:solidFill>
                  <a:srgbClr val="3F9101"/>
                </a:solidFill>
                <a:latin typeface="Consolas" panose="020B0609020204030204" pitchFamily="49" charset="0"/>
              </a:rPr>
            </a:br>
            <a:r>
              <a:rPr lang="en-US" altLang="zh-CN" sz="2000" b="1" dirty="0">
                <a:solidFill>
                  <a:srgbClr val="3F9101"/>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l_name</a:t>
            </a:r>
            <a:r>
              <a:rPr lang="en-US" altLang="zh-CN" sz="2000" b="1" dirty="0">
                <a:solidFill>
                  <a:schemeClr val="bg1">
                    <a:lumMod val="65000"/>
                  </a:schemeClr>
                </a:solidFill>
                <a:latin typeface="Consolas" panose="020B0609020204030204" pitchFamily="49" charset="0"/>
              </a:rPr>
              <a:t> = input("Last name: ") </a:t>
            </a:r>
            <a:br>
              <a:rPr lang="en-US" altLang="zh-CN" sz="2000" b="1" dirty="0">
                <a:solidFill>
                  <a:srgbClr val="333333"/>
                </a:solidFill>
                <a:latin typeface="Consolas" panose="020B0609020204030204" pitchFamily="49" charset="0"/>
              </a:rPr>
            </a:br>
            <a:r>
              <a:rPr lang="en-US" altLang="zh-CN" sz="2000" b="1" dirty="0">
                <a:solidFill>
                  <a:srgbClr val="333333"/>
                </a:solidFill>
                <a:latin typeface="Consolas" panose="020B0609020204030204" pitchFamily="49" charset="0"/>
              </a:rPr>
              <a:t>    </a:t>
            </a:r>
            <a:r>
              <a:rPr lang="en-US" altLang="zh-CN" sz="2000" b="1" dirty="0">
                <a:solidFill>
                  <a:srgbClr val="9E58A3"/>
                </a:solidFill>
                <a:latin typeface="Consolas" panose="020B0609020204030204" pitchFamily="49" charset="0"/>
              </a:rPr>
              <a:t>if </a:t>
            </a:r>
            <a:r>
              <a:rPr lang="en-US" altLang="zh-CN" sz="2000" b="1" dirty="0" err="1">
                <a:solidFill>
                  <a:srgbClr val="333333"/>
                </a:solidFill>
                <a:latin typeface="Consolas" panose="020B0609020204030204" pitchFamily="49" charset="0"/>
              </a:rPr>
              <a:t>f_name</a:t>
            </a:r>
            <a:r>
              <a:rPr lang="en-US" altLang="zh-CN" sz="2000" b="1" dirty="0">
                <a:solidFill>
                  <a:srgbClr val="333333"/>
                </a:solidFill>
                <a:latin typeface="Consolas" panose="020B0609020204030204" pitchFamily="49" charset="0"/>
              </a:rPr>
              <a:t> </a:t>
            </a:r>
            <a:r>
              <a:rPr lang="en-US" altLang="zh-CN" sz="2000" b="1" dirty="0">
                <a:solidFill>
                  <a:srgbClr val="A71D5D"/>
                </a:solidFill>
                <a:latin typeface="Consolas" panose="020B0609020204030204" pitchFamily="49" charset="0"/>
              </a:rPr>
              <a:t>== </a:t>
            </a:r>
            <a:r>
              <a:rPr lang="en-US" altLang="zh-CN" sz="2000" b="1" dirty="0">
                <a:solidFill>
                  <a:srgbClr val="F2612A"/>
                </a:solidFill>
                <a:latin typeface="Consolas" panose="020B0609020204030204" pitchFamily="49" charset="0"/>
              </a:rPr>
              <a:t>'q'</a:t>
            </a:r>
            <a:r>
              <a:rPr lang="en-US" altLang="zh-CN" sz="2000" b="1" dirty="0">
                <a:solidFill>
                  <a:srgbClr val="A71D5D"/>
                </a:solidFill>
                <a:latin typeface="Consolas" panose="020B0609020204030204" pitchFamily="49" charset="0"/>
              </a:rPr>
              <a:t>:</a:t>
            </a:r>
            <a:br>
              <a:rPr lang="en-US" altLang="zh-CN" sz="2000" b="1" dirty="0">
                <a:solidFill>
                  <a:srgbClr val="A71D5D"/>
                </a:solidFill>
                <a:latin typeface="Consolas" panose="020B0609020204030204" pitchFamily="49" charset="0"/>
              </a:rPr>
            </a:br>
            <a:r>
              <a:rPr lang="en-US" altLang="zh-CN" sz="2000" b="1" dirty="0">
                <a:solidFill>
                  <a:srgbClr val="A71D5D"/>
                </a:solidFill>
                <a:latin typeface="Consolas" panose="020B0609020204030204" pitchFamily="49" charset="0"/>
              </a:rPr>
              <a:t>        </a:t>
            </a:r>
            <a:r>
              <a:rPr lang="en-US" altLang="zh-CN" sz="2000" b="1" dirty="0">
                <a:solidFill>
                  <a:srgbClr val="9E58A3"/>
                </a:solidFill>
                <a:latin typeface="Consolas" panose="020B0609020204030204" pitchFamily="49" charset="0"/>
              </a:rPr>
              <a:t>break</a:t>
            </a:r>
            <a:br>
              <a:rPr lang="en-US" altLang="zh-CN" sz="2000" b="1" dirty="0">
                <a:solidFill>
                  <a:srgbClr val="3F9101"/>
                </a:solidFill>
                <a:latin typeface="Consolas" panose="020B0609020204030204" pitchFamily="49" charset="0"/>
              </a:rPr>
            </a:br>
            <a:r>
              <a:rPr lang="en-US" altLang="zh-CN" sz="2000" b="1" dirty="0">
                <a:solidFill>
                  <a:srgbClr val="3F9101"/>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formatted_name</a:t>
            </a:r>
            <a:r>
              <a:rPr lang="en-US" altLang="zh-CN" sz="2000" b="1" dirty="0">
                <a:solidFill>
                  <a:schemeClr val="bg1">
                    <a:lumMod val="65000"/>
                  </a:schemeClr>
                </a:solidFill>
                <a:latin typeface="Consolas" panose="020B0609020204030204" pitchFamily="49" charset="0"/>
              </a:rPr>
              <a:t> = </a:t>
            </a:r>
            <a:r>
              <a:rPr lang="en-US" altLang="zh-CN" sz="2000" b="1" dirty="0" err="1">
                <a:solidFill>
                  <a:schemeClr val="bg1">
                    <a:lumMod val="65000"/>
                  </a:schemeClr>
                </a:solidFill>
                <a:latin typeface="Consolas" panose="020B0609020204030204" pitchFamily="49" charset="0"/>
              </a:rPr>
              <a:t>get_formatted_name</a:t>
            </a:r>
            <a:r>
              <a:rPr lang="en-US" altLang="zh-CN" sz="2000" b="1" dirty="0">
                <a:solidFill>
                  <a:schemeClr val="bg1">
                    <a:lumMod val="65000"/>
                  </a:schemeClr>
                </a:solidFill>
                <a:latin typeface="Consolas" panose="020B0609020204030204" pitchFamily="49" charset="0"/>
              </a:rPr>
              <a:t>(</a:t>
            </a:r>
            <a:r>
              <a:rPr lang="en-US" altLang="zh-CN" sz="2000" b="1" dirty="0" err="1">
                <a:solidFill>
                  <a:schemeClr val="bg1">
                    <a:lumMod val="65000"/>
                  </a:schemeClr>
                </a:solidFill>
                <a:latin typeface="Consolas" panose="020B0609020204030204" pitchFamily="49" charset="0"/>
              </a:rPr>
              <a:t>f_name</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l_name</a:t>
            </a:r>
            <a:r>
              <a:rPr lang="en-US" altLang="zh-CN" sz="2000" b="1" dirty="0">
                <a:solidFill>
                  <a:schemeClr val="bg1">
                    <a:lumMod val="65000"/>
                  </a:schemeClr>
                </a:solidFill>
                <a:latin typeface="Consolas" panose="020B0609020204030204" pitchFamily="49" charset="0"/>
              </a:rPr>
              <a:t>)</a:t>
            </a:r>
            <a:br>
              <a:rPr lang="en-US" altLang="zh-CN" sz="2000" b="1" dirty="0">
                <a:solidFill>
                  <a:schemeClr val="bg1">
                    <a:lumMod val="65000"/>
                  </a:schemeClr>
                </a:solidFill>
                <a:latin typeface="Consolas" panose="020B0609020204030204" pitchFamily="49" charset="0"/>
              </a:rPr>
            </a:br>
            <a:r>
              <a:rPr lang="en-US" altLang="zh-CN" sz="2000" b="1" dirty="0">
                <a:solidFill>
                  <a:schemeClr val="bg1">
                    <a:lumMod val="65000"/>
                  </a:schemeClr>
                </a:solidFill>
                <a:latin typeface="Consolas" panose="020B0609020204030204" pitchFamily="49" charset="0"/>
              </a:rPr>
              <a:t>    print(f"\</a:t>
            </a:r>
            <a:r>
              <a:rPr lang="en-US" altLang="zh-CN" sz="2000" b="1" dirty="0" err="1">
                <a:solidFill>
                  <a:schemeClr val="bg1">
                    <a:lumMod val="65000"/>
                  </a:schemeClr>
                </a:solidFill>
                <a:latin typeface="Consolas" panose="020B0609020204030204" pitchFamily="49" charset="0"/>
              </a:rPr>
              <a:t>nHello</a:t>
            </a:r>
            <a:r>
              <a:rPr lang="en-US" altLang="zh-CN" sz="2000" b="1" dirty="0">
                <a:solidFill>
                  <a:schemeClr val="bg1">
                    <a:lumMod val="65000"/>
                  </a:schemeClr>
                </a:solidFill>
                <a:latin typeface="Consolas" panose="020B0609020204030204" pitchFamily="49" charset="0"/>
              </a:rPr>
              <a:t>, {</a:t>
            </a:r>
            <a:r>
              <a:rPr lang="en-US" altLang="zh-CN" sz="2000" b="1" dirty="0" err="1">
                <a:solidFill>
                  <a:schemeClr val="bg1">
                    <a:lumMod val="65000"/>
                  </a:schemeClr>
                </a:solidFill>
                <a:latin typeface="Consolas" panose="020B0609020204030204" pitchFamily="49" charset="0"/>
              </a:rPr>
              <a:t>formatted_name</a:t>
            </a:r>
            <a:r>
              <a:rPr lang="en-US" altLang="zh-CN" sz="2000" b="1" dirty="0">
                <a:solidFill>
                  <a:schemeClr val="bg1">
                    <a:lumMod val="65000"/>
                  </a:schemeClr>
                </a:solidFill>
                <a:latin typeface="Consolas" panose="020B0609020204030204" pitchFamily="49" charset="0"/>
              </a:rPr>
              <a:t>}!")</a:t>
            </a:r>
          </a:p>
        </p:txBody>
      </p:sp>
    </p:spTree>
    <p:extLst>
      <p:ext uri="{BB962C8B-B14F-4D97-AF65-F5344CB8AC3E}">
        <p14:creationId xmlns:p14="http://schemas.microsoft.com/office/powerpoint/2010/main" val="4289870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8.3.4 </a:t>
            </a:r>
            <a:r>
              <a:rPr lang="zh-CN" altLang="en-US" dirty="0"/>
              <a:t>结合使用函数和 </a:t>
            </a:r>
            <a:r>
              <a:rPr lang="en-US" altLang="zh-CN" dirty="0"/>
              <a:t>while </a:t>
            </a:r>
            <a:r>
              <a:rPr lang="zh-CN" altLang="en-US" dirty="0"/>
              <a:t>循环</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让我们来修正刚才的问题，为用户添加一个退出程序的途径：</a:t>
            </a:r>
            <a:endParaRPr lang="en-US" altLang="zh-CN" sz="2400" dirty="0"/>
          </a:p>
        </p:txBody>
      </p:sp>
      <p:sp>
        <p:nvSpPr>
          <p:cNvPr id="5" name="文本框 4">
            <a:extLst>
              <a:ext uri="{FF2B5EF4-FFF2-40B4-BE49-F238E27FC236}">
                <a16:creationId xmlns:a16="http://schemas.microsoft.com/office/drawing/2014/main" id="{F1C03E52-2AAF-F9DF-3F3B-B18CB2B20031}"/>
              </a:ext>
            </a:extLst>
          </p:cNvPr>
          <p:cNvSpPr txBox="1"/>
          <p:nvPr/>
        </p:nvSpPr>
        <p:spPr>
          <a:xfrm>
            <a:off x="1842650" y="2518905"/>
            <a:ext cx="8193485" cy="4154984"/>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Please tell me your name:</a:t>
            </a:r>
          </a:p>
          <a:p>
            <a:r>
              <a:rPr lang="en-US" altLang="zh-CN" sz="2400" dirty="0">
                <a:solidFill>
                  <a:srgbClr val="333333"/>
                </a:solidFill>
                <a:latin typeface="Consolas" panose="020B0609020204030204" pitchFamily="49" charset="0"/>
                <a:ea typeface="微软雅黑" panose="020B0503020204020204" pitchFamily="34" charset="-122"/>
              </a:rPr>
              <a:t>(enter 'q' at any time to quit)</a:t>
            </a:r>
          </a:p>
          <a:p>
            <a:r>
              <a:rPr lang="en-US" altLang="zh-CN" sz="2400" dirty="0">
                <a:solidFill>
                  <a:srgbClr val="333333"/>
                </a:solidFill>
                <a:latin typeface="Consolas" panose="020B0609020204030204" pitchFamily="49" charset="0"/>
                <a:ea typeface="微软雅黑" panose="020B0503020204020204" pitchFamily="34" charset="-122"/>
              </a:rPr>
              <a:t>First name:</a:t>
            </a:r>
            <a:endParaRPr lang="en-US" altLang="zh-CN" sz="2400" b="1"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Last name:</a:t>
            </a:r>
            <a:endParaRPr lang="en-US" altLang="zh-CN" sz="2400" b="1" dirty="0">
              <a:solidFill>
                <a:srgbClr val="333333"/>
              </a:solidFill>
              <a:latin typeface="Consolas" panose="020B0609020204030204" pitchFamily="49" charset="0"/>
              <a:ea typeface="微软雅黑" panose="020B0503020204020204" pitchFamily="34" charset="-122"/>
            </a:endParaRPr>
          </a:p>
          <a:p>
            <a:endParaRPr lang="en-US" altLang="zh-CN" sz="2400" b="1"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Eric </a:t>
            </a:r>
            <a:r>
              <a:rPr lang="en-US" altLang="zh-CN" sz="2400" dirty="0" err="1">
                <a:solidFill>
                  <a:srgbClr val="333333"/>
                </a:solidFill>
                <a:latin typeface="Consolas" panose="020B0609020204030204" pitchFamily="49" charset="0"/>
                <a:ea typeface="微软雅黑" panose="020B0503020204020204" pitchFamily="34" charset="-122"/>
              </a:rPr>
              <a:t>Matthes</a:t>
            </a:r>
            <a:r>
              <a:rPr lang="en-US" altLang="zh-CN" sz="2400" dirty="0">
                <a:solidFill>
                  <a:srgbClr val="333333"/>
                </a:solidFill>
                <a:latin typeface="Consolas" panose="020B0609020204030204" pitchFamily="49" charset="0"/>
                <a:ea typeface="微软雅黑" panose="020B0503020204020204" pitchFamily="34" charset="-122"/>
              </a:rPr>
              <a:t>!</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Please tell me your name:</a:t>
            </a:r>
          </a:p>
          <a:p>
            <a:r>
              <a:rPr lang="en-US" altLang="zh-CN" sz="2400" dirty="0">
                <a:solidFill>
                  <a:srgbClr val="333333"/>
                </a:solidFill>
                <a:latin typeface="Consolas" panose="020B0609020204030204" pitchFamily="49" charset="0"/>
                <a:ea typeface="微软雅黑" panose="020B0503020204020204" pitchFamily="34" charset="-122"/>
              </a:rPr>
              <a:t>(enter 'q' at any time to quit)</a:t>
            </a:r>
          </a:p>
          <a:p>
            <a:r>
              <a:rPr lang="en-US" altLang="zh-CN" sz="2400" dirty="0">
                <a:solidFill>
                  <a:srgbClr val="333333"/>
                </a:solidFill>
                <a:latin typeface="Consolas" panose="020B0609020204030204" pitchFamily="49" charset="0"/>
                <a:ea typeface="微软雅黑" panose="020B0503020204020204" pitchFamily="34" charset="-122"/>
              </a:rPr>
              <a:t>First name: </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p:txBody>
      </p:sp>
      <p:pic>
        <p:nvPicPr>
          <p:cNvPr id="6" name="图片 5">
            <a:extLst>
              <a:ext uri="{FF2B5EF4-FFF2-40B4-BE49-F238E27FC236}">
                <a16:creationId xmlns:a16="http://schemas.microsoft.com/office/drawing/2014/main" id="{BFD41AAD-821B-EEB2-FD87-C3B34D6F15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4791" y="3679215"/>
            <a:ext cx="396030" cy="365270"/>
          </a:xfrm>
          <a:prstGeom prst="rect">
            <a:avLst/>
          </a:prstGeom>
        </p:spPr>
      </p:pic>
      <p:pic>
        <p:nvPicPr>
          <p:cNvPr id="7" name="图片 6">
            <a:extLst>
              <a:ext uri="{FF2B5EF4-FFF2-40B4-BE49-F238E27FC236}">
                <a16:creationId xmlns:a16="http://schemas.microsoft.com/office/drawing/2014/main" id="{0AB5F891-6244-2044-3B43-CCB0C77D1A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62349" y="4035249"/>
            <a:ext cx="396030" cy="365270"/>
          </a:xfrm>
          <a:prstGeom prst="rect">
            <a:avLst/>
          </a:prstGeom>
        </p:spPr>
      </p:pic>
      <p:pic>
        <p:nvPicPr>
          <p:cNvPr id="8" name="图片 7">
            <a:extLst>
              <a:ext uri="{FF2B5EF4-FFF2-40B4-BE49-F238E27FC236}">
                <a16:creationId xmlns:a16="http://schemas.microsoft.com/office/drawing/2014/main" id="{85FA4CB9-1EE9-6AAC-6D19-9840FB38E0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9266" y="6248518"/>
            <a:ext cx="396030" cy="365270"/>
          </a:xfrm>
          <a:prstGeom prst="rect">
            <a:avLst/>
          </a:prstGeom>
        </p:spPr>
      </p:pic>
      <p:sp>
        <p:nvSpPr>
          <p:cNvPr id="9" name="文本框 8">
            <a:extLst>
              <a:ext uri="{FF2B5EF4-FFF2-40B4-BE49-F238E27FC236}">
                <a16:creationId xmlns:a16="http://schemas.microsoft.com/office/drawing/2014/main" id="{FDBB0911-2339-BE6A-80EF-57767EC6E4EC}"/>
              </a:ext>
            </a:extLst>
          </p:cNvPr>
          <p:cNvSpPr txBox="1"/>
          <p:nvPr/>
        </p:nvSpPr>
        <p:spPr>
          <a:xfrm>
            <a:off x="3790605" y="3631017"/>
            <a:ext cx="1092201" cy="461665"/>
          </a:xfrm>
          <a:prstGeom prst="rect">
            <a:avLst/>
          </a:prstGeom>
          <a:noFill/>
        </p:spPr>
        <p:txBody>
          <a:bodyPr wrap="square">
            <a:spAutoFit/>
          </a:bodyPr>
          <a:lstStyle/>
          <a:p>
            <a:r>
              <a:rPr lang="en-US" altLang="zh-CN" sz="2400" b="1" dirty="0">
                <a:solidFill>
                  <a:srgbClr val="333333"/>
                </a:solidFill>
                <a:latin typeface="Consolas" panose="020B0609020204030204" pitchFamily="49" charset="0"/>
                <a:ea typeface="微软雅黑" panose="020B0503020204020204" pitchFamily="34" charset="-122"/>
              </a:rPr>
              <a:t>eric</a:t>
            </a:r>
            <a:endParaRPr lang="zh-CN" altLang="en-US" sz="2400" b="1" dirty="0">
              <a:solidFill>
                <a:srgbClr val="333333"/>
              </a:solidFill>
              <a:latin typeface="Consolas" panose="020B0609020204030204" pitchFamily="49" charset="0"/>
              <a:ea typeface="微软雅黑" panose="020B0503020204020204" pitchFamily="34" charset="-122"/>
            </a:endParaRPr>
          </a:p>
        </p:txBody>
      </p:sp>
      <p:sp>
        <p:nvSpPr>
          <p:cNvPr id="10" name="文本框 9">
            <a:extLst>
              <a:ext uri="{FF2B5EF4-FFF2-40B4-BE49-F238E27FC236}">
                <a16:creationId xmlns:a16="http://schemas.microsoft.com/office/drawing/2014/main" id="{1A9F00F1-5118-F430-F3B4-4226DEDC24C0}"/>
              </a:ext>
            </a:extLst>
          </p:cNvPr>
          <p:cNvSpPr txBox="1"/>
          <p:nvPr/>
        </p:nvSpPr>
        <p:spPr>
          <a:xfrm>
            <a:off x="3641326" y="3987779"/>
            <a:ext cx="1390758" cy="461665"/>
          </a:xfrm>
          <a:prstGeom prst="rect">
            <a:avLst/>
          </a:prstGeom>
          <a:noFill/>
        </p:spPr>
        <p:txBody>
          <a:bodyPr wrap="square">
            <a:spAutoFit/>
          </a:bodyPr>
          <a:lstStyle/>
          <a:p>
            <a:r>
              <a:rPr lang="en-US" altLang="zh-CN" sz="2400" b="1" dirty="0" err="1">
                <a:solidFill>
                  <a:srgbClr val="333333"/>
                </a:solidFill>
                <a:latin typeface="Consolas" panose="020B0609020204030204" pitchFamily="49" charset="0"/>
                <a:ea typeface="微软雅黑" panose="020B0503020204020204" pitchFamily="34" charset="-122"/>
              </a:rPr>
              <a:t>matthes</a:t>
            </a:r>
            <a:endParaRPr lang="zh-CN" altLang="en-US" sz="2400" b="1" dirty="0">
              <a:solidFill>
                <a:srgbClr val="333333"/>
              </a:solidFill>
              <a:latin typeface="Consolas" panose="020B0609020204030204" pitchFamily="49" charset="0"/>
              <a:ea typeface="微软雅黑" panose="020B0503020204020204" pitchFamily="34" charset="-122"/>
            </a:endParaRPr>
          </a:p>
        </p:txBody>
      </p:sp>
      <p:sp>
        <p:nvSpPr>
          <p:cNvPr id="11" name="文本框 10">
            <a:extLst>
              <a:ext uri="{FF2B5EF4-FFF2-40B4-BE49-F238E27FC236}">
                <a16:creationId xmlns:a16="http://schemas.microsoft.com/office/drawing/2014/main" id="{88E6AA14-8E81-03E6-7BF1-61875BF3E042}"/>
              </a:ext>
            </a:extLst>
          </p:cNvPr>
          <p:cNvSpPr txBox="1"/>
          <p:nvPr/>
        </p:nvSpPr>
        <p:spPr>
          <a:xfrm>
            <a:off x="3870418" y="6160074"/>
            <a:ext cx="351904" cy="461665"/>
          </a:xfrm>
          <a:prstGeom prst="rect">
            <a:avLst/>
          </a:prstGeom>
          <a:noFill/>
        </p:spPr>
        <p:txBody>
          <a:bodyPr wrap="square">
            <a:spAutoFit/>
          </a:bodyPr>
          <a:lstStyle/>
          <a:p>
            <a:r>
              <a:rPr lang="en-US" altLang="zh-CN" sz="2400" b="1" dirty="0">
                <a:solidFill>
                  <a:srgbClr val="333333"/>
                </a:solidFill>
                <a:latin typeface="Consolas" panose="020B0609020204030204" pitchFamily="49" charset="0"/>
                <a:ea typeface="微软雅黑" panose="020B0503020204020204" pitchFamily="34" charset="-122"/>
              </a:rPr>
              <a:t>q</a:t>
            </a:r>
            <a:endParaRPr lang="zh-CN" altLang="en-US" sz="2400" b="1" dirty="0">
              <a:solidFill>
                <a:srgbClr val="333333"/>
              </a:solidFill>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1124965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lt">
                                    <p:tmAbs val="50"/>
                                  </p:iterate>
                                  <p:childTnLst>
                                    <p:set>
                                      <p:cBhvr>
                                        <p:cTn id="6" dur="1" fill="hold">
                                          <p:stCondLst>
                                            <p:cond delay="0"/>
                                          </p:stCondLst>
                                        </p:cTn>
                                        <p:tgtEl>
                                          <p:spTgt spid="9"/>
                                        </p:tgtEl>
                                        <p:attrNameLst>
                                          <p:attrName>style.visibility</p:attrName>
                                        </p:attrNameLst>
                                      </p:cBhvr>
                                      <p:to>
                                        <p:strVal val="visible"/>
                                      </p:to>
                                    </p:set>
                                  </p:childTnLst>
                                </p:cTn>
                              </p:par>
                            </p:childTnLst>
                          </p:cTn>
                        </p:par>
                        <p:par>
                          <p:cTn id="7" fill="hold">
                            <p:stCondLst>
                              <p:cond delay="151"/>
                            </p:stCondLst>
                            <p:childTnLst>
                              <p:par>
                                <p:cTn id="8" presetID="1" presetClass="entr" presetSubtype="0" fill="hold" nodeType="afterEffect">
                                  <p:stCondLst>
                                    <p:cond delay="50"/>
                                  </p:stCondLst>
                                  <p:childTnLst>
                                    <p:set>
                                      <p:cBhvr>
                                        <p:cTn id="9" dur="1" fill="hold">
                                          <p:stCondLst>
                                            <p:cond delay="0"/>
                                          </p:stCondLst>
                                        </p:cTn>
                                        <p:tgtEl>
                                          <p:spTgt spid="6"/>
                                        </p:tgtEl>
                                        <p:attrNameLst>
                                          <p:attrName>style.visibility</p:attrName>
                                        </p:attrNameLst>
                                      </p:cBhvr>
                                      <p:to>
                                        <p:strVal val="visible"/>
                                      </p:to>
                                    </p:set>
                                  </p:childTnLst>
                                </p:cTn>
                              </p:par>
                            </p:childTnLst>
                          </p:cTn>
                        </p:par>
                        <p:par>
                          <p:cTn id="10" fill="hold">
                            <p:stCondLst>
                              <p:cond delay="201"/>
                            </p:stCondLst>
                            <p:childTnLst>
                              <p:par>
                                <p:cTn id="11" presetID="1" presetClass="entr" presetSubtype="0" fill="hold" nodeType="afterEffect">
                                  <p:stCondLst>
                                    <p:cond delay="20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iterate type="lt">
                                    <p:tmAbs val="50"/>
                                  </p:iterate>
                                  <p:childTnLst>
                                    <p:set>
                                      <p:cBhvr>
                                        <p:cTn id="16" dur="1" fill="hold">
                                          <p:stCondLst>
                                            <p:cond delay="0"/>
                                          </p:stCondLst>
                                        </p:cTn>
                                        <p:tgtEl>
                                          <p:spTgt spid="10">
                                            <p:txEl>
                                              <p:pRg st="0" end="0"/>
                                            </p:txEl>
                                          </p:spTgt>
                                        </p:tgtEl>
                                        <p:attrNameLst>
                                          <p:attrName>style.visibility</p:attrName>
                                        </p:attrNameLst>
                                      </p:cBhvr>
                                      <p:to>
                                        <p:strVal val="visible"/>
                                      </p:to>
                                    </p:set>
                                  </p:childTnLst>
                                </p:cTn>
                              </p:par>
                            </p:childTnLst>
                          </p:cTn>
                        </p:par>
                        <p:par>
                          <p:cTn id="17" fill="hold">
                            <p:stCondLst>
                              <p:cond delay="301"/>
                            </p:stCondLst>
                            <p:childTnLst>
                              <p:par>
                                <p:cTn id="18" presetID="1" presetClass="entr" presetSubtype="0"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par>
                          <p:cTn id="20" fill="hold">
                            <p:stCondLst>
                              <p:cond delay="301"/>
                            </p:stCondLst>
                            <p:childTnLst>
                              <p:par>
                                <p:cTn id="21" presetID="1" presetClass="entr" presetSubtype="0" fill="hold" nodeType="afterEffect">
                                  <p:stCondLst>
                                    <p:cond delay="20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par>
                                <p:cTn id="23" presetID="1" presetClass="entr" presetSubtype="0" fill="hold" nodeType="withEffect">
                                  <p:stCondLst>
                                    <p:cond delay="200"/>
                                  </p:stCondLst>
                                  <p:childTnLst>
                                    <p:set>
                                      <p:cBhvr>
                                        <p:cTn id="24" dur="1" fill="hold">
                                          <p:stCondLst>
                                            <p:cond delay="0"/>
                                          </p:stCondLst>
                                        </p:cTn>
                                        <p:tgtEl>
                                          <p:spTgt spid="5">
                                            <p:txEl>
                                              <p:pRg st="8" end="8"/>
                                            </p:txEl>
                                          </p:spTgt>
                                        </p:tgtEl>
                                        <p:attrNameLst>
                                          <p:attrName>style.visibility</p:attrName>
                                        </p:attrNameLst>
                                      </p:cBhvr>
                                      <p:to>
                                        <p:strVal val="visible"/>
                                      </p:to>
                                    </p:set>
                                  </p:childTnLst>
                                </p:cTn>
                              </p:par>
                              <p:par>
                                <p:cTn id="25" presetID="1" presetClass="entr" presetSubtype="0" fill="hold" nodeType="withEffect">
                                  <p:stCondLst>
                                    <p:cond delay="200"/>
                                  </p:stCondLst>
                                  <p:childTnLst>
                                    <p:set>
                                      <p:cBhvr>
                                        <p:cTn id="26" dur="1" fill="hold">
                                          <p:stCondLst>
                                            <p:cond delay="0"/>
                                          </p:stCondLst>
                                        </p:cTn>
                                        <p:tgtEl>
                                          <p:spTgt spid="5">
                                            <p:txEl>
                                              <p:pRg st="9" end="9"/>
                                            </p:txEl>
                                          </p:spTgt>
                                        </p:tgtEl>
                                        <p:attrNameLst>
                                          <p:attrName>style.visibility</p:attrName>
                                        </p:attrNameLst>
                                      </p:cBhvr>
                                      <p:to>
                                        <p:strVal val="visible"/>
                                      </p:to>
                                    </p:set>
                                  </p:childTnLst>
                                </p:cTn>
                              </p:par>
                              <p:par>
                                <p:cTn id="27" presetID="1" presetClass="entr" presetSubtype="0" fill="hold" nodeType="withEffect">
                                  <p:stCondLst>
                                    <p:cond delay="200"/>
                                  </p:stCondLst>
                                  <p:childTnLst>
                                    <p:set>
                                      <p:cBhvr>
                                        <p:cTn id="28"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iterate type="lt">
                                    <p:tmAbs val="50"/>
                                  </p:iterate>
                                  <p:childTnLst>
                                    <p:set>
                                      <p:cBhvr>
                                        <p:cTn id="32" dur="1" fill="hold">
                                          <p:stCondLst>
                                            <p:cond delay="0"/>
                                          </p:stCondLst>
                                        </p:cTn>
                                        <p:tgtEl>
                                          <p:spTgt spid="11"/>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nodeType="afterEffect">
                                  <p:stCondLst>
                                    <p:cond delay="0"/>
                                  </p:stCondLst>
                                  <p:childTnLst>
                                    <p:set>
                                      <p:cBhvr>
                                        <p:cTn id="35"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 </a:t>
            </a:r>
            <a:r>
              <a:rPr lang="zh-CN" altLang="en-US" dirty="0"/>
              <a:t>传递列表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假设有一个用户列表，我们要向其中的每个用户发出问候：</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838200" y="2543115"/>
            <a:ext cx="7063341" cy="3046988"/>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greet_users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names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向列表中的每个用户发出简单的问候</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for </a:t>
            </a:r>
            <a:r>
              <a:rPr lang="en-US" altLang="zh-CN" sz="2400" b="1" dirty="0">
                <a:solidFill>
                  <a:srgbClr val="333333"/>
                </a:solidFill>
                <a:latin typeface="Consolas" panose="020B0609020204030204" pitchFamily="49" charset="0"/>
                <a:ea typeface="微软雅黑" panose="020B0503020204020204" pitchFamily="34" charset="-122"/>
              </a:rPr>
              <a:t>name </a:t>
            </a:r>
            <a:r>
              <a:rPr lang="en-US" altLang="zh-CN" sz="2400" b="1" dirty="0">
                <a:solidFill>
                  <a:srgbClr val="9E58A3"/>
                </a:solidFill>
                <a:latin typeface="Consolas" panose="020B0609020204030204" pitchFamily="49" charset="0"/>
                <a:ea typeface="微软雅黑" panose="020B0503020204020204" pitchFamily="34" charset="-122"/>
              </a:rPr>
              <a:t>in </a:t>
            </a:r>
            <a:r>
              <a:rPr lang="en-US" altLang="zh-CN" sz="2400" b="1" dirty="0">
                <a:solidFill>
                  <a:srgbClr val="0086B3"/>
                </a:solidFill>
                <a:latin typeface="Consolas" panose="020B0609020204030204" pitchFamily="49" charset="0"/>
                <a:ea typeface="微软雅黑" panose="020B0503020204020204" pitchFamily="34" charset="-122"/>
              </a:rPr>
              <a:t>names</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33333"/>
                </a:solidFill>
                <a:latin typeface="Consolas" panose="020B0609020204030204" pitchFamily="49" charset="0"/>
                <a:ea typeface="微软雅黑" panose="020B0503020204020204" pitchFamily="34" charset="-122"/>
              </a:rPr>
              <a:t>msg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err="1">
                <a:solidFill>
                  <a:srgbClr val="F2612A"/>
                </a:solidFill>
                <a:latin typeface="Consolas" panose="020B0609020204030204" pitchFamily="49" charset="0"/>
                <a:ea typeface="微软雅黑" panose="020B0503020204020204" pitchFamily="34" charset="-122"/>
              </a:rPr>
              <a:t>f"Hello</a:t>
            </a:r>
            <a:r>
              <a:rPr lang="en-US" altLang="zh-CN" sz="2400" b="1" dirty="0">
                <a:solidFill>
                  <a:srgbClr val="F2612A"/>
                </a:solidFill>
                <a:latin typeface="Consolas" panose="020B0609020204030204" pitchFamily="49" charset="0"/>
                <a:ea typeface="微软雅黑" panose="020B0503020204020204" pitchFamily="34" charset="-122"/>
              </a:rPr>
              <a:t>,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err="1">
                <a:solidFill>
                  <a:srgbClr val="333333"/>
                </a:solidFill>
                <a:latin typeface="Consolas" panose="020B0609020204030204" pitchFamily="49" charset="0"/>
                <a:ea typeface="微软雅黑" panose="020B0503020204020204" pitchFamily="34" charset="-122"/>
              </a:rPr>
              <a:t>name</a:t>
            </a:r>
            <a:r>
              <a:rPr lang="en-US" altLang="zh-CN" sz="2400" b="1" dirty="0" err="1">
                <a:solidFill>
                  <a:srgbClr val="000000"/>
                </a:solidFill>
                <a:latin typeface="Consolas" panose="020B0609020204030204" pitchFamily="49" charset="0"/>
                <a:ea typeface="微软雅黑" panose="020B0503020204020204" pitchFamily="34" charset="-122"/>
              </a:rPr>
              <a:t>.</a:t>
            </a:r>
            <a:r>
              <a:rPr lang="en-US" altLang="zh-CN" sz="2400" b="1" dirty="0" err="1">
                <a:solidFill>
                  <a:srgbClr val="258DFF"/>
                </a:solidFill>
                <a:latin typeface="Consolas" panose="020B0609020204030204" pitchFamily="49" charset="0"/>
                <a:ea typeface="微软雅黑" panose="020B0503020204020204" pitchFamily="34" charset="-122"/>
              </a:rPr>
              <a:t>title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br>
              <a:rPr lang="en-US" altLang="zh-CN" sz="2400" b="1" dirty="0">
                <a:solidFill>
                  <a:srgbClr val="F2612A"/>
                </a:solidFill>
                <a:latin typeface="Consolas" panose="020B0609020204030204" pitchFamily="49" charset="0"/>
                <a:ea typeface="微软雅黑" panose="020B0503020204020204" pitchFamily="34" charset="-122"/>
              </a:rPr>
            </a:br>
            <a:r>
              <a:rPr lang="en-US" altLang="zh-CN" sz="2400" b="1" dirty="0">
                <a:solidFill>
                  <a:srgbClr val="F2612A"/>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msg</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33333"/>
                </a:solidFill>
                <a:latin typeface="Consolas" panose="020B0609020204030204" pitchFamily="49" charset="0"/>
                <a:ea typeface="微软雅黑" panose="020B0503020204020204" pitchFamily="34" charset="-122"/>
              </a:rPr>
              <a:t>usernames </a:t>
            </a: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hannah</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'ty'</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err="1">
                <a:solidFill>
                  <a:srgbClr val="F2612A"/>
                </a:solidFill>
                <a:latin typeface="Consolas" panose="020B0609020204030204" pitchFamily="49" charset="0"/>
                <a:ea typeface="微软雅黑" panose="020B0503020204020204" pitchFamily="34" charset="-122"/>
              </a:rPr>
              <a:t>margot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greet_users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usernames</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8" name="文本框 7">
            <a:extLst>
              <a:ext uri="{FF2B5EF4-FFF2-40B4-BE49-F238E27FC236}">
                <a16:creationId xmlns:a16="http://schemas.microsoft.com/office/drawing/2014/main" id="{9648BF1E-FEC6-3BF5-79E1-71E17382E901}"/>
              </a:ext>
            </a:extLst>
          </p:cNvPr>
          <p:cNvSpPr txBox="1"/>
          <p:nvPr/>
        </p:nvSpPr>
        <p:spPr>
          <a:xfrm>
            <a:off x="8266682" y="3189956"/>
            <a:ext cx="2721976" cy="1569660"/>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it-IT" altLang="zh-CN" sz="2400" dirty="0">
                <a:solidFill>
                  <a:srgbClr val="333333"/>
                </a:solidFill>
                <a:latin typeface="Consolas" panose="020B0609020204030204" pitchFamily="49" charset="0"/>
                <a:ea typeface="微软雅黑" panose="020B0503020204020204" pitchFamily="34" charset="-122"/>
              </a:rPr>
              <a:t>Hello, Hannah!</a:t>
            </a:r>
          </a:p>
          <a:p>
            <a:r>
              <a:rPr lang="it-IT" altLang="zh-CN" sz="2400" dirty="0">
                <a:solidFill>
                  <a:srgbClr val="333333"/>
                </a:solidFill>
                <a:latin typeface="Consolas" panose="020B0609020204030204" pitchFamily="49" charset="0"/>
                <a:ea typeface="微软雅黑" panose="020B0503020204020204" pitchFamily="34" charset="-122"/>
              </a:rPr>
              <a:t>Hello, Ty!</a:t>
            </a:r>
          </a:p>
          <a:p>
            <a:r>
              <a:rPr lang="it-IT" altLang="zh-CN" sz="2400" dirty="0">
                <a:solidFill>
                  <a:srgbClr val="333333"/>
                </a:solidFill>
                <a:latin typeface="Consolas" panose="020B0609020204030204" pitchFamily="49" charset="0"/>
                <a:ea typeface="微软雅黑" panose="020B0503020204020204" pitchFamily="34" charset="-122"/>
              </a:rPr>
              <a:t>Hello, Margot!</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21474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我们可以对传入函数的列表做出永久性修改，忆及 </a:t>
            </a:r>
            <a:r>
              <a:rPr lang="en-US" altLang="zh-CN" sz="2400" dirty="0"/>
              <a:t>7.3 </a:t>
            </a:r>
            <a:r>
              <a:rPr lang="zh-CN" altLang="en-US" sz="2400" dirty="0"/>
              <a:t>节中的代码：</a:t>
            </a:r>
            <a:endParaRPr lang="en-US" altLang="zh-CN" sz="2400" dirty="0"/>
          </a:p>
        </p:txBody>
      </p:sp>
      <p:sp>
        <p:nvSpPr>
          <p:cNvPr id="6" name="文本框 5">
            <a:extLst>
              <a:ext uri="{FF2B5EF4-FFF2-40B4-BE49-F238E27FC236}">
                <a16:creationId xmlns:a16="http://schemas.microsoft.com/office/drawing/2014/main" id="{9915659D-2554-25EA-A1C9-FE0B79CC8E3B}"/>
              </a:ext>
            </a:extLst>
          </p:cNvPr>
          <p:cNvSpPr txBox="1"/>
          <p:nvPr/>
        </p:nvSpPr>
        <p:spPr>
          <a:xfrm>
            <a:off x="1486807" y="2366855"/>
            <a:ext cx="9061450" cy="4154984"/>
          </a:xfrm>
          <a:prstGeom prst="rect">
            <a:avLst/>
          </a:prstGeom>
          <a:noFill/>
          <a:ln>
            <a:solidFill>
              <a:schemeClr val="bg2"/>
            </a:solidFill>
          </a:ln>
        </p:spPr>
        <p:txBody>
          <a:bodyPr wrap="square">
            <a:spAutoFit/>
          </a:bodyPr>
          <a:lstStyle/>
          <a:p>
            <a:r>
              <a:rPr lang="en-US" altLang="zh-CN" sz="2400" b="1" dirty="0" err="1">
                <a:solidFill>
                  <a:srgbClr val="333333"/>
                </a:solidFill>
                <a:effectLst/>
                <a:latin typeface="Consolas" panose="020B0609020204030204" pitchFamily="49" charset="0"/>
                <a:ea typeface="微软雅黑" panose="020B0503020204020204" pitchFamily="34" charset="-122"/>
              </a:rPr>
              <a:t>unconfirmed_users</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alice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brian</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63A35C"/>
                </a:solidFill>
                <a:effectLst/>
                <a:latin typeface="Consolas" panose="020B0609020204030204" pitchFamily="49" charset="0"/>
                <a:ea typeface="微软雅黑" panose="020B0503020204020204" pitchFamily="34" charset="-122"/>
              </a:rPr>
              <a:t>, </a:t>
            </a:r>
            <a:r>
              <a:rPr lang="en-US" altLang="zh-CN" sz="2400" b="1" dirty="0">
                <a:solidFill>
                  <a:srgbClr val="F2612A"/>
                </a:solidFill>
                <a:effectLst/>
                <a:latin typeface="Consolas" panose="020B0609020204030204" pitchFamily="49" charset="0"/>
                <a:ea typeface="微软雅黑" panose="020B0503020204020204" pitchFamily="34" charset="-122"/>
              </a:rPr>
              <a:t>'candace'</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err="1">
                <a:solidFill>
                  <a:srgbClr val="333333"/>
                </a:solidFill>
                <a:effectLst/>
                <a:latin typeface="Consolas" panose="020B0609020204030204" pitchFamily="49" charset="0"/>
                <a:ea typeface="微软雅黑" panose="020B0503020204020204" pitchFamily="34" charset="-122"/>
              </a:rPr>
              <a:t>confirmed_users</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zh-CN" altLang="en-US" sz="2400" b="1" dirty="0">
                <a:solidFill>
                  <a:srgbClr val="A05830"/>
                </a:solidFill>
                <a:effectLst/>
                <a:latin typeface="微软雅黑" panose="020B0503020204020204" pitchFamily="34" charset="-122"/>
                <a:ea typeface="微软雅黑" panose="020B0503020204020204" pitchFamily="34" charset="-122"/>
              </a:rPr>
            </a:br>
            <a:r>
              <a:rPr lang="en-US" altLang="zh-CN" sz="2400" b="1" dirty="0">
                <a:solidFill>
                  <a:srgbClr val="9E58A3"/>
                </a:solidFill>
                <a:effectLst/>
                <a:latin typeface="Consolas" panose="020B0609020204030204" pitchFamily="49" charset="0"/>
                <a:ea typeface="微软雅黑" panose="020B0503020204020204" pitchFamily="34" charset="-122"/>
              </a:rPr>
              <a:t>while </a:t>
            </a:r>
            <a:r>
              <a:rPr lang="en-US" altLang="zh-CN" sz="2400" b="1" dirty="0" err="1">
                <a:solidFill>
                  <a:srgbClr val="333333"/>
                </a:solidFill>
                <a:effectLst/>
                <a:latin typeface="Consolas" panose="020B0609020204030204" pitchFamily="49" charset="0"/>
                <a:ea typeface="微软雅黑" panose="020B0503020204020204" pitchFamily="34" charset="-122"/>
              </a:rPr>
              <a:t>unconfirmed_users</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current_user</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unconfirmed_users</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pop</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3F9101"/>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f"Verifying</a:t>
            </a:r>
            <a:r>
              <a:rPr lang="en-US" altLang="zh-CN" sz="2400" b="1" dirty="0">
                <a:solidFill>
                  <a:srgbClr val="F2612A"/>
                </a:solidFill>
                <a:effectLst/>
                <a:latin typeface="Consolas" panose="020B0609020204030204" pitchFamily="49" charset="0"/>
                <a:ea typeface="微软雅黑" panose="020B0503020204020204" pitchFamily="34" charset="-122"/>
              </a:rPr>
              <a:t> user: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333333"/>
                </a:solidFill>
                <a:effectLst/>
                <a:latin typeface="Consolas" panose="020B0609020204030204" pitchFamily="49" charset="0"/>
                <a:ea typeface="微软雅黑" panose="020B0503020204020204" pitchFamily="34" charset="-122"/>
              </a:rPr>
              <a:t>current_user</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3F9101"/>
                </a:solidFill>
                <a:effectLst/>
                <a:latin typeface="Consolas" panose="020B0609020204030204" pitchFamily="49" charset="0"/>
                <a:ea typeface="微软雅黑" panose="020B0503020204020204" pitchFamily="34" charset="-122"/>
              </a:rPr>
              <a:t>    </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confirmed_users</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append</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333333"/>
                </a:solidFill>
                <a:effectLst/>
                <a:latin typeface="Consolas" panose="020B0609020204030204" pitchFamily="49" charset="0"/>
                <a:ea typeface="微软雅黑" panose="020B0503020204020204" pitchFamily="34" charset="-122"/>
              </a:rPr>
              <a:t>current_user</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zh-CN" altLang="en-US" sz="2400" b="1" dirty="0">
                <a:solidFill>
                  <a:srgbClr val="A05830"/>
                </a:solidFill>
                <a:effectLst/>
                <a:latin typeface="微软雅黑" panose="020B0503020204020204" pitchFamily="34" charset="-122"/>
                <a:ea typeface="微软雅黑" panose="020B0503020204020204" pitchFamily="34" charset="-122"/>
              </a:rPr>
            </a:b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183691"/>
                </a:solidFill>
                <a:effectLst/>
                <a:latin typeface="Consolas" panose="020B0609020204030204" pitchFamily="49" charset="0"/>
                <a:ea typeface="微软雅黑" panose="020B0503020204020204" pitchFamily="34" charset="-122"/>
              </a:rPr>
              <a:t>\</a:t>
            </a:r>
            <a:r>
              <a:rPr lang="en-US" altLang="zh-CN" sz="2400" b="1" dirty="0" err="1">
                <a:solidFill>
                  <a:srgbClr val="183691"/>
                </a:solidFill>
                <a:effectLst/>
                <a:latin typeface="Consolas" panose="020B0609020204030204" pitchFamily="49" charset="0"/>
                <a:ea typeface="微软雅黑" panose="020B0503020204020204" pitchFamily="34" charset="-122"/>
              </a:rPr>
              <a:t>n</a:t>
            </a:r>
            <a:r>
              <a:rPr lang="en-US" altLang="zh-CN" sz="2400" b="1" dirty="0" err="1">
                <a:solidFill>
                  <a:srgbClr val="F2612A"/>
                </a:solidFill>
                <a:effectLst/>
                <a:latin typeface="Consolas" panose="020B0609020204030204" pitchFamily="49" charset="0"/>
                <a:ea typeface="微软雅黑" panose="020B0503020204020204" pitchFamily="34" charset="-122"/>
              </a:rPr>
              <a:t>The</a:t>
            </a:r>
            <a:r>
              <a:rPr lang="en-US" altLang="zh-CN" sz="2400" b="1" dirty="0">
                <a:solidFill>
                  <a:srgbClr val="F2612A"/>
                </a:solidFill>
                <a:effectLst/>
                <a:latin typeface="Consolas" panose="020B0609020204030204" pitchFamily="49" charset="0"/>
                <a:ea typeface="微软雅黑" panose="020B0503020204020204" pitchFamily="34" charset="-122"/>
              </a:rPr>
              <a:t> following users have been confirmed:"</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9E58A3"/>
                </a:solidFill>
                <a:effectLst/>
                <a:latin typeface="Consolas" panose="020B0609020204030204" pitchFamily="49" charset="0"/>
                <a:ea typeface="微软雅黑" panose="020B0503020204020204" pitchFamily="34" charset="-122"/>
              </a:rPr>
              <a:t>for </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a:t>
            </a:r>
            <a:r>
              <a:rPr lang="en-US" altLang="zh-CN" sz="2400" b="1" dirty="0">
                <a:solidFill>
                  <a:srgbClr val="333333"/>
                </a:solidFill>
                <a:effectLst/>
                <a:latin typeface="Consolas" panose="020B0609020204030204" pitchFamily="49" charset="0"/>
                <a:ea typeface="微软雅黑" panose="020B0503020204020204" pitchFamily="34" charset="-122"/>
              </a:rPr>
              <a:t> </a:t>
            </a:r>
            <a:r>
              <a:rPr lang="en-US" altLang="zh-CN" sz="2400" b="1" dirty="0">
                <a:solidFill>
                  <a:srgbClr val="9E58A3"/>
                </a:solidFill>
                <a:effectLst/>
                <a:latin typeface="Consolas" panose="020B0609020204030204" pitchFamily="49" charset="0"/>
                <a:ea typeface="微软雅黑" panose="020B0503020204020204" pitchFamily="34" charset="-122"/>
              </a:rPr>
              <a:t>in </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confirmed_users</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333333"/>
                </a:solidFill>
                <a:effectLst/>
                <a:latin typeface="Consolas" panose="020B0609020204030204" pitchFamily="49" charset="0"/>
                <a:ea typeface="微软雅黑" panose="020B0503020204020204" pitchFamily="34" charset="-122"/>
              </a:rPr>
              <a:t>confirmed_user</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1055772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学习函数后，我们可以重新组织代码，编写两个函数来让代码结构更加合理：</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452193" y="2430145"/>
            <a:ext cx="9006412" cy="4154984"/>
          </a:xfrm>
          <a:prstGeom prst="rect">
            <a:avLst/>
          </a:prstGeom>
          <a:noFill/>
          <a:ln>
            <a:solidFill>
              <a:schemeClr val="bg2"/>
            </a:solidFill>
          </a:ln>
        </p:spPr>
        <p:txBody>
          <a:bodyPr wrap="square">
            <a:spAutoFit/>
          </a:bodyPr>
          <a:lstStyle/>
          <a:p>
            <a:r>
              <a:rPr lang="en-US" altLang="zh-CN" sz="2200" b="1" dirty="0">
                <a:solidFill>
                  <a:srgbClr val="9E58A3"/>
                </a:solidFill>
                <a:latin typeface="Consolas" panose="020B0609020204030204" pitchFamily="49" charset="0"/>
                <a:ea typeface="微软雅黑" panose="020B0503020204020204" pitchFamily="34" charset="-122"/>
              </a:rPr>
              <a:t>def </a:t>
            </a:r>
            <a:r>
              <a:rPr lang="en-US" altLang="zh-CN" sz="2200" b="1" dirty="0" err="1">
                <a:solidFill>
                  <a:srgbClr val="795DA3"/>
                </a:solidFill>
                <a:latin typeface="Consolas" panose="020B0609020204030204" pitchFamily="49" charset="0"/>
                <a:ea typeface="微软雅黑" panose="020B0503020204020204" pitchFamily="34" charset="-122"/>
              </a:rPr>
              <a:t>verify_users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err="1">
                <a:solidFill>
                  <a:srgbClr val="808080"/>
                </a:solidFill>
                <a:latin typeface="Consolas" panose="020B0609020204030204" pitchFamily="49" charset="0"/>
                <a:ea typeface="微软雅黑" panose="020B0503020204020204" pitchFamily="34" charset="-122"/>
              </a:rPr>
              <a:t>unconfirmed_users</a:t>
            </a:r>
            <a:r>
              <a:rPr lang="en-US" altLang="zh-CN" sz="2200" b="1" dirty="0">
                <a:solidFill>
                  <a:srgbClr val="63A35C"/>
                </a:solidFill>
                <a:latin typeface="Consolas" panose="020B0609020204030204" pitchFamily="49" charset="0"/>
                <a:ea typeface="微软雅黑" panose="020B0503020204020204" pitchFamily="34" charset="-122"/>
              </a:rPr>
              <a:t>, </a:t>
            </a:r>
            <a:r>
              <a:rPr lang="en-US" altLang="zh-CN" sz="2200" b="1" dirty="0" err="1">
                <a:solidFill>
                  <a:srgbClr val="808080"/>
                </a:solidFill>
                <a:latin typeface="Consolas" panose="020B0609020204030204" pitchFamily="49" charset="0"/>
                <a:ea typeface="微软雅黑" panose="020B0503020204020204" pitchFamily="34" charset="-122"/>
              </a:rPr>
              <a:t>confirmed_users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a:solidFill>
                  <a:srgbClr val="A71D5D"/>
                </a:solidFill>
                <a:latin typeface="Consolas" panose="020B0609020204030204" pitchFamily="49" charset="0"/>
                <a:ea typeface="微软雅黑" panose="020B0503020204020204" pitchFamily="34" charset="-122"/>
              </a:rPr>
              <a:t>:</a:t>
            </a:r>
            <a:br>
              <a:rPr lang="en-US" altLang="zh-CN" sz="2200" b="1" dirty="0">
                <a:solidFill>
                  <a:srgbClr val="A71D5D"/>
                </a:solidFill>
                <a:latin typeface="Consolas" panose="020B0609020204030204" pitchFamily="49" charset="0"/>
                <a:ea typeface="微软雅黑" panose="020B0503020204020204" pitchFamily="34" charset="-122"/>
              </a:rPr>
            </a:br>
            <a:r>
              <a:rPr lang="en-US" altLang="zh-CN" sz="2200" b="1" dirty="0">
                <a:solidFill>
                  <a:srgbClr val="A71D5D"/>
                </a:solidFill>
                <a:latin typeface="Consolas" panose="020B0609020204030204" pitchFamily="49" charset="0"/>
                <a:ea typeface="微软雅黑" panose="020B0503020204020204" pitchFamily="34" charset="-122"/>
              </a:rPr>
              <a:t>    </a:t>
            </a:r>
            <a:r>
              <a:rPr lang="en-US" altLang="zh-CN" sz="2200" b="1" dirty="0">
                <a:solidFill>
                  <a:srgbClr val="969896"/>
                </a:solidFill>
                <a:latin typeface="Consolas" panose="020B0609020204030204" pitchFamily="49" charset="0"/>
                <a:ea typeface="微软雅黑" panose="020B0503020204020204" pitchFamily="34" charset="-122"/>
              </a:rPr>
              <a:t>"""</a:t>
            </a:r>
            <a:r>
              <a:rPr lang="zh-CN" altLang="en-US" sz="2200" b="1" dirty="0">
                <a:solidFill>
                  <a:srgbClr val="969896"/>
                </a:solidFill>
                <a:latin typeface="微软雅黑" panose="020B0503020204020204" pitchFamily="34" charset="-122"/>
                <a:ea typeface="微软雅黑" panose="020B0503020204020204" pitchFamily="34" charset="-122"/>
              </a:rPr>
              <a:t>验证每个未验证用户，并在随后移到已验证列表中</a:t>
            </a:r>
            <a:r>
              <a:rPr lang="en-US" altLang="zh-CN" sz="2200" b="1" dirty="0">
                <a:solidFill>
                  <a:srgbClr val="969896"/>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while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unconfirmed_users</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current_user</a:t>
            </a:r>
            <a:r>
              <a:rPr lang="en-US" altLang="zh-CN" sz="2200" b="1" dirty="0">
                <a:solidFill>
                  <a:schemeClr val="bg1">
                    <a:lumMod val="65000"/>
                  </a:schemeClr>
                </a:solidFill>
                <a:latin typeface="Consolas" panose="020B0609020204030204" pitchFamily="49" charset="0"/>
                <a:ea typeface="微软雅黑" panose="020B0503020204020204" pitchFamily="34" charset="-122"/>
              </a:rPr>
              <a:t> =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unconfirmed_users.pop</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print(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f"Verifying</a:t>
            </a:r>
            <a:r>
              <a:rPr lang="en-US" altLang="zh-CN" sz="2200" b="1" dirty="0">
                <a:solidFill>
                  <a:schemeClr val="bg1">
                    <a:lumMod val="65000"/>
                  </a:schemeClr>
                </a:solidFill>
                <a:latin typeface="Consolas" panose="020B0609020204030204" pitchFamily="49" charset="0"/>
                <a:ea typeface="微软雅黑" panose="020B0503020204020204" pitchFamily="34" charset="-122"/>
              </a:rPr>
              <a:t> user: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current_user.title</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confirmed_users.append</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current_user</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br>
              <a:rPr lang="en-US" altLang="zh-CN" sz="2200" b="1" dirty="0">
                <a:solidFill>
                  <a:srgbClr val="3F9101"/>
                </a:solidFill>
                <a:latin typeface="Consolas" panose="020B0609020204030204" pitchFamily="49" charset="0"/>
                <a:ea typeface="微软雅黑" panose="020B0503020204020204" pitchFamily="34" charset="-122"/>
              </a:rPr>
            </a:br>
            <a:br>
              <a:rPr lang="en-US" altLang="zh-CN" sz="2200" b="1" dirty="0">
                <a:solidFill>
                  <a:srgbClr val="3F9101"/>
                </a:solidFill>
                <a:latin typeface="Consolas" panose="020B0609020204030204" pitchFamily="49" charset="0"/>
                <a:ea typeface="微软雅黑" panose="020B0503020204020204" pitchFamily="34" charset="-122"/>
              </a:rPr>
            </a:br>
            <a:r>
              <a:rPr lang="en-US" altLang="zh-CN" sz="2200" b="1" dirty="0">
                <a:solidFill>
                  <a:srgbClr val="9E58A3"/>
                </a:solidFill>
                <a:latin typeface="Consolas" panose="020B0609020204030204" pitchFamily="49" charset="0"/>
                <a:ea typeface="微软雅黑" panose="020B0503020204020204" pitchFamily="34" charset="-122"/>
              </a:rPr>
              <a:t>def </a:t>
            </a:r>
            <a:r>
              <a:rPr lang="en-US" altLang="zh-CN" sz="2200" b="1" dirty="0" err="1">
                <a:solidFill>
                  <a:srgbClr val="795DA3"/>
                </a:solidFill>
                <a:latin typeface="Consolas" panose="020B0609020204030204" pitchFamily="49" charset="0"/>
                <a:ea typeface="微软雅黑" panose="020B0503020204020204" pitchFamily="34" charset="-122"/>
              </a:rPr>
              <a:t>show_verified_users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err="1">
                <a:solidFill>
                  <a:srgbClr val="808080"/>
                </a:solidFill>
                <a:latin typeface="Consolas" panose="020B0609020204030204" pitchFamily="49" charset="0"/>
                <a:ea typeface="微软雅黑" panose="020B0503020204020204" pitchFamily="34" charset="-122"/>
              </a:rPr>
              <a:t>confirmed_users</a:t>
            </a:r>
            <a:r>
              <a:rPr lang="en-US" altLang="zh-CN" sz="2200" b="1" dirty="0">
                <a:solidFill>
                  <a:srgbClr val="3F9101"/>
                </a:solidFill>
                <a:latin typeface="Consolas" panose="020B0609020204030204" pitchFamily="49" charset="0"/>
                <a:ea typeface="微软雅黑" panose="020B0503020204020204" pitchFamily="34" charset="-122"/>
              </a:rPr>
              <a:t>)</a:t>
            </a:r>
            <a:r>
              <a:rPr lang="en-US" altLang="zh-CN" sz="2200" b="1" dirty="0">
                <a:solidFill>
                  <a:srgbClr val="A71D5D"/>
                </a:solidFill>
                <a:latin typeface="Consolas" panose="020B0609020204030204" pitchFamily="49" charset="0"/>
                <a:ea typeface="微软雅黑" panose="020B0503020204020204" pitchFamily="34" charset="-122"/>
              </a:rPr>
              <a:t>:</a:t>
            </a:r>
            <a:br>
              <a:rPr lang="en-US" altLang="zh-CN" sz="2200" b="1" dirty="0">
                <a:solidFill>
                  <a:srgbClr val="A71D5D"/>
                </a:solidFill>
                <a:latin typeface="Consolas" panose="020B0609020204030204" pitchFamily="49" charset="0"/>
                <a:ea typeface="微软雅黑" panose="020B0503020204020204" pitchFamily="34" charset="-122"/>
              </a:rPr>
            </a:br>
            <a:r>
              <a:rPr lang="en-US" altLang="zh-CN" sz="2200" b="1" dirty="0">
                <a:solidFill>
                  <a:srgbClr val="A71D5D"/>
                </a:solidFill>
                <a:latin typeface="Consolas" panose="020B0609020204030204" pitchFamily="49" charset="0"/>
                <a:ea typeface="微软雅黑" panose="020B0503020204020204" pitchFamily="34" charset="-122"/>
              </a:rPr>
              <a:t>    </a:t>
            </a:r>
            <a:r>
              <a:rPr lang="en-US" altLang="zh-CN" sz="2200" b="1" dirty="0">
                <a:solidFill>
                  <a:srgbClr val="969896"/>
                </a:solidFill>
                <a:latin typeface="Consolas" panose="020B0609020204030204" pitchFamily="49" charset="0"/>
                <a:ea typeface="微软雅黑" panose="020B0503020204020204" pitchFamily="34" charset="-122"/>
              </a:rPr>
              <a:t>"""</a:t>
            </a:r>
            <a:r>
              <a:rPr lang="zh-CN" altLang="en-US" sz="2200" b="1" dirty="0">
                <a:solidFill>
                  <a:srgbClr val="969896"/>
                </a:solidFill>
                <a:latin typeface="微软雅黑" panose="020B0503020204020204" pitchFamily="34" charset="-122"/>
                <a:ea typeface="微软雅黑" panose="020B0503020204020204" pitchFamily="34" charset="-122"/>
              </a:rPr>
              <a:t>显示所有的已验证用户</a:t>
            </a:r>
            <a:r>
              <a:rPr lang="en-US" altLang="zh-CN" sz="2200" b="1" dirty="0">
                <a:solidFill>
                  <a:srgbClr val="969896"/>
                </a:solidFill>
                <a:latin typeface="Consolas" panose="020B0609020204030204" pitchFamily="49" charset="0"/>
                <a:ea typeface="微软雅黑" panose="020B0503020204020204" pitchFamily="34" charset="-122"/>
              </a:rPr>
              <a:t>"""</a:t>
            </a:r>
          </a:p>
          <a:p>
            <a:r>
              <a:rPr lang="en-US" altLang="zh-CN" sz="2200" b="1" dirty="0">
                <a:solidFill>
                  <a:srgbClr val="969896"/>
                </a:solidFill>
                <a:latin typeface="Consolas" panose="020B0609020204030204" pitchFamily="49" charset="0"/>
                <a:ea typeface="微软雅黑" panose="020B0503020204020204" pitchFamily="34" charset="-122"/>
              </a:rPr>
              <a:t>    </a:t>
            </a:r>
            <a:r>
              <a:rPr lang="en-US" altLang="zh-CN" sz="2200" b="1" dirty="0">
                <a:solidFill>
                  <a:schemeClr val="bg1">
                    <a:lumMod val="65000"/>
                  </a:schemeClr>
                </a:solidFill>
                <a:latin typeface="Consolas" panose="020B0609020204030204" pitchFamily="49" charset="0"/>
                <a:ea typeface="微软雅黑" panose="020B0503020204020204" pitchFamily="34" charset="-122"/>
              </a:rPr>
              <a:t>print("\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nThe</a:t>
            </a:r>
            <a:r>
              <a:rPr lang="en-US" altLang="zh-CN" sz="2200" b="1" dirty="0">
                <a:solidFill>
                  <a:schemeClr val="bg1">
                    <a:lumMod val="65000"/>
                  </a:schemeClr>
                </a:solidFill>
                <a:latin typeface="Consolas" panose="020B0609020204030204" pitchFamily="49" charset="0"/>
                <a:ea typeface="微软雅黑" panose="020B0503020204020204" pitchFamily="34" charset="-122"/>
              </a:rPr>
              <a:t> following users have been confirmed:")</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for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a:t>
            </a:r>
            <a:r>
              <a:rPr lang="en-US" altLang="zh-CN" sz="2200" b="1" dirty="0">
                <a:solidFill>
                  <a:schemeClr val="bg1">
                    <a:lumMod val="65000"/>
                  </a:schemeClr>
                </a:solidFill>
                <a:latin typeface="Consolas" panose="020B0609020204030204" pitchFamily="49" charset="0"/>
                <a:ea typeface="微软雅黑" panose="020B0503020204020204" pitchFamily="34" charset="-122"/>
              </a:rPr>
              <a:t> in </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confirmed_users</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a:p>
            <a:r>
              <a:rPr lang="en-US" altLang="zh-CN" sz="2200" b="1" dirty="0">
                <a:solidFill>
                  <a:schemeClr val="bg1">
                    <a:lumMod val="65000"/>
                  </a:schemeClr>
                </a:solidFill>
                <a:latin typeface="Consolas" panose="020B0609020204030204" pitchFamily="49" charset="0"/>
                <a:ea typeface="微软雅黑" panose="020B0503020204020204" pitchFamily="34" charset="-122"/>
              </a:rPr>
              <a:t>        print(</a:t>
            </a:r>
            <a:r>
              <a:rPr lang="en-US" altLang="zh-CN" sz="2200" b="1" dirty="0" err="1">
                <a:solidFill>
                  <a:schemeClr val="bg1">
                    <a:lumMod val="65000"/>
                  </a:schemeClr>
                </a:solidFill>
                <a:latin typeface="Consolas" panose="020B0609020204030204" pitchFamily="49" charset="0"/>
                <a:ea typeface="微软雅黑" panose="020B0503020204020204" pitchFamily="34" charset="-122"/>
              </a:rPr>
              <a:t>confirmed_user.title</a:t>
            </a:r>
            <a:r>
              <a:rPr lang="en-US" altLang="zh-CN" sz="2200" b="1" dirty="0">
                <a:solidFill>
                  <a:schemeClr val="bg1">
                    <a:lumMod val="65000"/>
                  </a:schemeClr>
                </a:solidFill>
                <a:latin typeface="Consolas" panose="020B0609020204030204" pitchFamily="49" charset="0"/>
                <a:ea typeface="微软雅黑" panose="020B0503020204020204" pitchFamily="34" charset="-122"/>
              </a:rPr>
              <a:t>())</a:t>
            </a:r>
          </a:p>
        </p:txBody>
      </p:sp>
      <p:sp>
        <p:nvSpPr>
          <p:cNvPr id="6" name="箭头: 右 5">
            <a:extLst>
              <a:ext uri="{FF2B5EF4-FFF2-40B4-BE49-F238E27FC236}">
                <a16:creationId xmlns:a16="http://schemas.microsoft.com/office/drawing/2014/main" id="{E2AA5B93-25D6-9836-5D64-1F41838FE7C8}"/>
              </a:ext>
            </a:extLst>
          </p:cNvPr>
          <p:cNvSpPr/>
          <p:nvPr/>
        </p:nvSpPr>
        <p:spPr>
          <a:xfrm>
            <a:off x="1026133" y="246899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7" name="箭头: 右 6">
            <a:extLst>
              <a:ext uri="{FF2B5EF4-FFF2-40B4-BE49-F238E27FC236}">
                <a16:creationId xmlns:a16="http://schemas.microsoft.com/office/drawing/2014/main" id="{211BE8C8-D5E4-38EF-B6C5-738D829FBD30}"/>
              </a:ext>
            </a:extLst>
          </p:cNvPr>
          <p:cNvSpPr/>
          <p:nvPr/>
        </p:nvSpPr>
        <p:spPr>
          <a:xfrm>
            <a:off x="1026132" y="4846776"/>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Tree>
    <p:extLst>
      <p:ext uri="{BB962C8B-B14F-4D97-AF65-F5344CB8AC3E}">
        <p14:creationId xmlns:p14="http://schemas.microsoft.com/office/powerpoint/2010/main" val="1355779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latin typeface="FZSSJW--GB1-0"/>
              </a:rPr>
              <a:t>函数（</a:t>
            </a:r>
            <a:r>
              <a:rPr lang="en-US" altLang="zh-CN" b="1" i="0" u="none" strike="noStrike" baseline="0" dirty="0"/>
              <a:t>function</a:t>
            </a:r>
            <a:r>
              <a:rPr lang="zh-CN" altLang="en-US" b="1" i="0" u="none" strike="noStrike" baseline="0" dirty="0">
                <a:latin typeface="FZSSJW--GB1-0"/>
              </a:rPr>
              <a:t>）</a:t>
            </a:r>
            <a:r>
              <a:rPr lang="zh-CN" altLang="en-US" i="0" u="none" strike="noStrike" baseline="0" dirty="0">
                <a:latin typeface="FZSSJW--GB1-0"/>
              </a:rPr>
              <a:t>：带名字的代码块，用于完成具体的工作</a:t>
            </a:r>
            <a:endParaRPr lang="en-US" altLang="zh-CN" i="0" u="none" strike="noStrike" baseline="0" dirty="0">
              <a:latin typeface="FZSSJW--GB1-0"/>
            </a:endParaRPr>
          </a:p>
          <a:p>
            <a:pPr marL="0" indent="0" algn="l">
              <a:buNone/>
            </a:pPr>
            <a:r>
              <a:rPr lang="zh-CN" altLang="en-US" dirty="0"/>
              <a:t>要执行函数定义的特定任务，可</a:t>
            </a:r>
            <a:r>
              <a:rPr lang="zh-CN" altLang="en-US" b="1" dirty="0"/>
              <a:t>调用（</a:t>
            </a:r>
            <a:r>
              <a:rPr lang="en-US" altLang="zh-CN" b="1" dirty="0"/>
              <a:t>call</a:t>
            </a:r>
            <a:r>
              <a:rPr lang="zh-CN" altLang="en-US" b="1" dirty="0"/>
              <a:t>）</a:t>
            </a:r>
            <a:r>
              <a:rPr lang="zh-CN" altLang="en-US" dirty="0"/>
              <a:t>该函数</a:t>
            </a:r>
          </a:p>
        </p:txBody>
      </p:sp>
      <p:sp>
        <p:nvSpPr>
          <p:cNvPr id="6" name="文本框 5">
            <a:extLst>
              <a:ext uri="{FF2B5EF4-FFF2-40B4-BE49-F238E27FC236}">
                <a16:creationId xmlns:a16="http://schemas.microsoft.com/office/drawing/2014/main" id="{BA15722F-6B30-710A-1A66-8449F6ADC24F}"/>
              </a:ext>
            </a:extLst>
          </p:cNvPr>
          <p:cNvSpPr txBox="1"/>
          <p:nvPr/>
        </p:nvSpPr>
        <p:spPr>
          <a:xfrm>
            <a:off x="2634593" y="5627618"/>
            <a:ext cx="5713211" cy="523220"/>
          </a:xfrm>
          <a:prstGeom prst="rect">
            <a:avLst/>
          </a:prstGeom>
          <a:noFill/>
        </p:spPr>
        <p:txBody>
          <a:bodyPr wrap="square">
            <a:spAutoFit/>
          </a:bodyPr>
          <a:lstStyle/>
          <a:p>
            <a:r>
              <a:rPr lang="zh-CN" altLang="en-US" sz="2800" b="1" i="1" dirty="0">
                <a:solidFill>
                  <a:srgbClr val="C00000"/>
                </a:solidFill>
                <a:latin typeface="微软雅黑" panose="020B0503020204020204" pitchFamily="34" charset="-122"/>
                <a:ea typeface="微软雅黑" panose="020B0503020204020204" pitchFamily="34" charset="-122"/>
              </a:rPr>
              <a:t>本章节的概念较多，还请不要眨眼！</a:t>
            </a:r>
          </a:p>
        </p:txBody>
      </p:sp>
      <p:sp>
        <p:nvSpPr>
          <p:cNvPr id="4" name="文本框 3">
            <a:extLst>
              <a:ext uri="{FF2B5EF4-FFF2-40B4-BE49-F238E27FC236}">
                <a16:creationId xmlns:a16="http://schemas.microsoft.com/office/drawing/2014/main" id="{A5F8834B-6582-0799-1148-476D8BF86F80}"/>
              </a:ext>
            </a:extLst>
          </p:cNvPr>
          <p:cNvSpPr txBox="1"/>
          <p:nvPr/>
        </p:nvSpPr>
        <p:spPr>
          <a:xfrm>
            <a:off x="3235544" y="3260209"/>
            <a:ext cx="4511310"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"Hello!"</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61802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经过重新组织，我们将复杂的数行代码，转换为了简洁的两行函数调用：</a:t>
            </a: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a:p>
            <a:pPr marL="0" indent="0">
              <a:buNone/>
            </a:pP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784176" y="2348330"/>
            <a:ext cx="8807624" cy="1938992"/>
          </a:xfrm>
          <a:prstGeom prst="rect">
            <a:avLst/>
          </a:prstGeom>
          <a:noFill/>
          <a:ln>
            <a:solidFill>
              <a:schemeClr val="bg2"/>
            </a:solidFill>
          </a:ln>
        </p:spPr>
        <p:txBody>
          <a:bodyPr wrap="square">
            <a:spAutoFit/>
          </a:bodyPr>
          <a:lstStyle/>
          <a:p>
            <a:r>
              <a:rPr lang="en-US" altLang="zh-CN" sz="2400" b="1" dirty="0" err="1">
                <a:solidFill>
                  <a:srgbClr val="333333"/>
                </a:solidFill>
                <a:latin typeface="Consolas" panose="020B0609020204030204" pitchFamily="49" charset="0"/>
              </a:rPr>
              <a:t>unconfirmed_users</a:t>
            </a:r>
            <a:r>
              <a:rPr lang="en-US" altLang="zh-CN" sz="2400" b="1" dirty="0">
                <a:solidFill>
                  <a:srgbClr val="333333"/>
                </a:solidFill>
                <a:latin typeface="Consolas" panose="020B0609020204030204" pitchFamily="49" charset="0"/>
              </a:rPr>
              <a:t> </a:t>
            </a:r>
            <a:r>
              <a:rPr lang="en-US" altLang="zh-CN" sz="2400" b="1" dirty="0">
                <a:solidFill>
                  <a:srgbClr val="A71D5D"/>
                </a:solidFill>
                <a:latin typeface="Consolas" panose="020B0609020204030204" pitchFamily="49" charset="0"/>
              </a:rPr>
              <a:t>= </a:t>
            </a:r>
            <a:r>
              <a:rPr lang="en-US" altLang="zh-CN" sz="2400" b="1" dirty="0">
                <a:solidFill>
                  <a:srgbClr val="3F9101"/>
                </a:solidFill>
                <a:latin typeface="Consolas" panose="020B0609020204030204" pitchFamily="49" charset="0"/>
              </a:rPr>
              <a:t>[</a:t>
            </a:r>
            <a:r>
              <a:rPr lang="en-US" altLang="zh-CN" sz="2400" b="1" dirty="0">
                <a:solidFill>
                  <a:srgbClr val="F2612A"/>
                </a:solidFill>
                <a:latin typeface="Consolas" panose="020B0609020204030204" pitchFamily="49" charset="0"/>
              </a:rPr>
              <a:t>'</a:t>
            </a:r>
            <a:r>
              <a:rPr lang="en-US" altLang="zh-CN" sz="2400" b="1" dirty="0" err="1">
                <a:solidFill>
                  <a:srgbClr val="F2612A"/>
                </a:solidFill>
                <a:latin typeface="Consolas" panose="020B0609020204030204" pitchFamily="49" charset="0"/>
              </a:rPr>
              <a:t>alice</a:t>
            </a:r>
            <a:r>
              <a:rPr lang="en-US" altLang="zh-CN" sz="2400" b="1" dirty="0">
                <a:solidFill>
                  <a:srgbClr val="F2612A"/>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a:t>
            </a:r>
            <a:r>
              <a:rPr lang="en-US" altLang="zh-CN" sz="2400" b="1" dirty="0" err="1">
                <a:solidFill>
                  <a:srgbClr val="F2612A"/>
                </a:solidFill>
                <a:latin typeface="Consolas" panose="020B0609020204030204" pitchFamily="49" charset="0"/>
              </a:rPr>
              <a:t>brian</a:t>
            </a:r>
            <a:r>
              <a:rPr lang="en-US" altLang="zh-CN" sz="2400" b="1" dirty="0">
                <a:solidFill>
                  <a:srgbClr val="F2612A"/>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'candace'</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333333"/>
                </a:solidFill>
                <a:latin typeface="Consolas" panose="020B0609020204030204" pitchFamily="49" charset="0"/>
              </a:rPr>
              <a:t>confirmed_users</a:t>
            </a:r>
            <a:r>
              <a:rPr lang="en-US" altLang="zh-CN" sz="2400" b="1" dirty="0">
                <a:solidFill>
                  <a:srgbClr val="333333"/>
                </a:solidFill>
                <a:latin typeface="Consolas" panose="020B0609020204030204" pitchFamily="49" charset="0"/>
              </a:rPr>
              <a:t> </a:t>
            </a:r>
            <a:r>
              <a:rPr lang="en-US" altLang="zh-CN" sz="2400" b="1" dirty="0">
                <a:solidFill>
                  <a:srgbClr val="A71D5D"/>
                </a:solidFill>
                <a:latin typeface="Consolas" panose="020B0609020204030204" pitchFamily="49" charset="0"/>
              </a:rPr>
              <a:t>= </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verify_users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63A35C"/>
                </a:solidFill>
                <a:latin typeface="Consolas" panose="020B0609020204030204" pitchFamily="49" charset="0"/>
              </a:rPr>
              <a:t>, </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show_verified_users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378694" y="3523413"/>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Tree>
    <p:extLst>
      <p:ext uri="{BB962C8B-B14F-4D97-AF65-F5344CB8AC3E}">
        <p14:creationId xmlns:p14="http://schemas.microsoft.com/office/powerpoint/2010/main" val="1609101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22" presetClass="entr" presetSubtype="8" fill="hold" grpId="0"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经过重新组织，我们将复杂的数行代码，转换为了简洁的两行函数调用：</a:t>
            </a:r>
            <a:endParaRPr lang="en-US" altLang="zh-CN" sz="2400" dirty="0"/>
          </a:p>
          <a:p>
            <a:pPr marL="0" indent="0">
              <a:buNone/>
            </a:pPr>
            <a:endParaRPr lang="en-US" altLang="zh-CN" sz="2400" dirty="0"/>
          </a:p>
          <a:p>
            <a:pPr marL="0" indent="0">
              <a:buNone/>
            </a:pPr>
            <a:r>
              <a:rPr lang="zh-CN" altLang="en-US" sz="2400" dirty="0"/>
              <a:t>运行的结果也仍然是一样的：</a:t>
            </a:r>
            <a:endParaRPr lang="en-US" altLang="zh-CN" sz="2400" dirty="0"/>
          </a:p>
        </p:txBody>
      </p:sp>
      <p:sp>
        <p:nvSpPr>
          <p:cNvPr id="6" name="文本框 5">
            <a:extLst>
              <a:ext uri="{FF2B5EF4-FFF2-40B4-BE49-F238E27FC236}">
                <a16:creationId xmlns:a16="http://schemas.microsoft.com/office/drawing/2014/main" id="{659B399D-8E61-8E59-DC7A-15438F0BC43D}"/>
              </a:ext>
            </a:extLst>
          </p:cNvPr>
          <p:cNvSpPr txBox="1"/>
          <p:nvPr/>
        </p:nvSpPr>
        <p:spPr>
          <a:xfrm>
            <a:off x="2596601" y="3331463"/>
            <a:ext cx="6998797" cy="3354765"/>
          </a:xfrm>
          <a:prstGeom prst="rect">
            <a:avLst/>
          </a:prstGeom>
          <a:noFill/>
          <a:ln>
            <a:solidFill>
              <a:schemeClr val="bg2"/>
            </a:solidFill>
          </a:ln>
        </p:spPr>
        <p:txBody>
          <a:bodyPr wrap="square">
            <a:spAutoFit/>
          </a:bodyPr>
          <a:lstStyle/>
          <a:p>
            <a:r>
              <a:rPr lang="zh-CN" altLang="en-US" sz="20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0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Verifying user: Candace</a:t>
            </a:r>
          </a:p>
          <a:p>
            <a:r>
              <a:rPr lang="en-US" altLang="zh-CN" sz="2400" dirty="0">
                <a:solidFill>
                  <a:srgbClr val="333333"/>
                </a:solidFill>
                <a:latin typeface="Consolas" panose="020B0609020204030204" pitchFamily="49" charset="0"/>
                <a:ea typeface="微软雅黑" panose="020B0503020204020204" pitchFamily="34" charset="-122"/>
              </a:rPr>
              <a:t>Verifying user: Brian</a:t>
            </a:r>
          </a:p>
          <a:p>
            <a:r>
              <a:rPr lang="en-US" altLang="zh-CN" sz="2400" dirty="0">
                <a:solidFill>
                  <a:srgbClr val="333333"/>
                </a:solidFill>
                <a:latin typeface="Consolas" panose="020B0609020204030204" pitchFamily="49" charset="0"/>
                <a:ea typeface="微软雅黑" panose="020B0503020204020204" pitchFamily="34" charset="-122"/>
              </a:rPr>
              <a:t>Verifying user: Alice</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The following users have been confirmed:</a:t>
            </a:r>
          </a:p>
          <a:p>
            <a:r>
              <a:rPr lang="en-US" altLang="zh-CN" sz="2400" dirty="0">
                <a:solidFill>
                  <a:srgbClr val="333333"/>
                </a:solidFill>
                <a:latin typeface="Consolas" panose="020B0609020204030204" pitchFamily="49" charset="0"/>
                <a:ea typeface="微软雅黑" panose="020B0503020204020204" pitchFamily="34" charset="-122"/>
              </a:rPr>
              <a:t>Candace</a:t>
            </a:r>
          </a:p>
          <a:p>
            <a:r>
              <a:rPr lang="en-US" altLang="zh-CN" sz="2400" dirty="0">
                <a:solidFill>
                  <a:srgbClr val="333333"/>
                </a:solidFill>
                <a:latin typeface="Consolas" panose="020B0609020204030204" pitchFamily="49" charset="0"/>
                <a:ea typeface="微软雅黑" panose="020B0503020204020204" pitchFamily="34" charset="-122"/>
              </a:rPr>
              <a:t>Brian</a:t>
            </a:r>
          </a:p>
          <a:p>
            <a:r>
              <a:rPr lang="en-US" altLang="zh-CN" sz="2400" dirty="0">
                <a:solidFill>
                  <a:srgbClr val="333333"/>
                </a:solidFill>
                <a:latin typeface="Consolas" panose="020B0609020204030204" pitchFamily="49" charset="0"/>
                <a:ea typeface="微软雅黑" panose="020B0503020204020204" pitchFamily="34" charset="-122"/>
              </a:rPr>
              <a:t>Alice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250043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8.4.1 </a:t>
            </a:r>
            <a:r>
              <a:rPr lang="zh-CN" altLang="en-US" dirty="0"/>
              <a:t>在函数中修改列表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相比没有使用函数的版本，</a:t>
            </a:r>
            <a:r>
              <a:rPr lang="zh-CN" altLang="en-US" u="sng" dirty="0"/>
              <a:t>程序更容易扩展和维护</a:t>
            </a:r>
            <a:endParaRPr lang="en-US" altLang="zh-CN" sz="2400" u="sng" dirty="0"/>
          </a:p>
          <a:p>
            <a:pPr marL="0" indent="0">
              <a:buNone/>
            </a:pPr>
            <a:endParaRPr lang="en-US" altLang="zh-CN" dirty="0"/>
          </a:p>
          <a:p>
            <a:pPr marL="0" indent="0">
              <a:buNone/>
            </a:pPr>
            <a:r>
              <a:rPr lang="zh-CN" altLang="en-US" dirty="0">
                <a:solidFill>
                  <a:schemeClr val="accent6">
                    <a:lumMod val="75000"/>
                  </a:schemeClr>
                </a:solidFill>
              </a:rPr>
              <a:t>不再需要修改多处代码</a:t>
            </a:r>
            <a:r>
              <a:rPr lang="zh-CN" altLang="en-US" dirty="0"/>
              <a:t>：</a:t>
            </a:r>
            <a:endParaRPr lang="en-US" altLang="zh-CN" dirty="0"/>
          </a:p>
          <a:p>
            <a:pPr marL="0" indent="0">
              <a:buNone/>
            </a:pPr>
            <a:r>
              <a:rPr lang="zh-CN" altLang="en-US" sz="2400" dirty="0"/>
              <a:t>修改函数内的代码，可以影响到所有调用该函数的地方</a:t>
            </a:r>
            <a:endParaRPr lang="en-US" altLang="zh-CN" sz="2400" dirty="0"/>
          </a:p>
          <a:p>
            <a:pPr marL="0" indent="0">
              <a:buNone/>
            </a:pPr>
            <a:r>
              <a:rPr lang="zh-CN" altLang="en-US" sz="2400" dirty="0"/>
              <a:t>比如我们能通过在函数中修改内容或增加一行输出等方式，统一修改输出。</a:t>
            </a:r>
            <a:endParaRPr lang="en-US" altLang="zh-CN" sz="2400" dirty="0"/>
          </a:p>
          <a:p>
            <a:pPr marL="0" indent="0">
              <a:buNone/>
            </a:pPr>
            <a:endParaRPr lang="en-US" altLang="zh-CN" sz="2400" dirty="0"/>
          </a:p>
          <a:p>
            <a:pPr marL="0" indent="0">
              <a:buNone/>
            </a:pPr>
            <a:r>
              <a:rPr lang="zh-CN" altLang="en-US" dirty="0">
                <a:solidFill>
                  <a:schemeClr val="accent1">
                    <a:lumMod val="75000"/>
                  </a:schemeClr>
                </a:solidFill>
              </a:rPr>
              <a:t>每个函数都应只负责一项具体工作：</a:t>
            </a:r>
            <a:endParaRPr lang="en-US" altLang="zh-CN" dirty="0">
              <a:solidFill>
                <a:schemeClr val="accent1">
                  <a:lumMod val="75000"/>
                </a:schemeClr>
              </a:solidFill>
            </a:endParaRPr>
          </a:p>
          <a:p>
            <a:r>
              <a:rPr lang="zh-CN" altLang="en-US" sz="2400" dirty="0"/>
              <a:t>有助于函数间的相互调用（在一个函数中调用另一个函数）</a:t>
            </a:r>
            <a:endParaRPr lang="en-US" altLang="zh-CN" sz="2400" dirty="0"/>
          </a:p>
          <a:p>
            <a:r>
              <a:rPr lang="zh-CN" altLang="en-US" sz="2400" dirty="0"/>
              <a:t>有助于将复杂的任务分解成一系列步骤</a:t>
            </a:r>
            <a:endParaRPr lang="en-US" altLang="zh-CN" sz="2400" dirty="0">
              <a:solidFill>
                <a:schemeClr val="accent1">
                  <a:lumMod val="75000"/>
                </a:schemeClr>
              </a:solidFill>
            </a:endParaRPr>
          </a:p>
        </p:txBody>
      </p:sp>
    </p:spTree>
    <p:extLst>
      <p:ext uri="{BB962C8B-B14F-4D97-AF65-F5344CB8AC3E}">
        <p14:creationId xmlns:p14="http://schemas.microsoft.com/office/powerpoint/2010/main" val="3844157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8.4.2 </a:t>
            </a:r>
            <a:r>
              <a:rPr lang="zh-CN" altLang="en-US" dirty="0"/>
              <a:t>禁止函数修改列表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我们可以通过切片操作将复制的列表副本传递给函数，以防止原列表被修改：</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5" y="2484328"/>
            <a:ext cx="8825631" cy="461665"/>
          </a:xfrm>
          <a:prstGeom prst="rect">
            <a:avLst/>
          </a:prstGeom>
          <a:noFill/>
          <a:ln>
            <a:solidFill>
              <a:schemeClr val="bg2"/>
            </a:solidFill>
          </a:ln>
        </p:spPr>
        <p:txBody>
          <a:bodyPr wrap="square">
            <a:spAutoFit/>
          </a:bodyPr>
          <a:lstStyle/>
          <a:p>
            <a:r>
              <a:rPr lang="en-US" altLang="zh-CN" sz="2400" b="1" dirty="0" err="1">
                <a:solidFill>
                  <a:srgbClr val="258DFF"/>
                </a:solidFill>
                <a:latin typeface="Consolas" panose="020B0609020204030204" pitchFamily="49" charset="0"/>
              </a:rPr>
              <a:t>verify_users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a:t>
            </a:r>
            <a:r>
              <a:rPr lang="en-US" altLang="zh-CN" sz="2400" b="1" dirty="0">
                <a:solidFill>
                  <a:srgbClr val="3F9101"/>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2754236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8.4.2 </a:t>
            </a:r>
            <a:r>
              <a:rPr lang="zh-CN" altLang="en-US" dirty="0"/>
              <a:t>禁止函数修改列表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我们可以通过切片操作将复制的列表副本传递给函数，以防止原列表被修改：</a:t>
            </a:r>
            <a:endParaRPr lang="en-US" altLang="zh-CN" sz="2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564463" y="5142726"/>
            <a:ext cx="8825631"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chemeClr val="bg1">
                    <a:lumMod val="50000"/>
                  </a:schemeClr>
                </a:solidFill>
                <a:highlight>
                  <a:srgbClr val="FFFFFF"/>
                </a:highlight>
                <a:latin typeface="Consolas" panose="020B0609020204030204" pitchFamily="49" charset="0"/>
                <a:ea typeface="微软雅黑" panose="020B0503020204020204" pitchFamily="34" charset="-122"/>
              </a:rPr>
              <a:t>...</a:t>
            </a:r>
          </a:p>
          <a:p>
            <a:r>
              <a:rPr lang="en-US" altLang="zh-CN" sz="2400" dirty="0">
                <a:solidFill>
                  <a:srgbClr val="333333"/>
                </a:solidFill>
                <a:highlight>
                  <a:srgbClr val="FFFFFF"/>
                </a:highlight>
                <a:latin typeface="Consolas" panose="020B0609020204030204" pitchFamily="49" charset="0"/>
                <a:ea typeface="微软雅黑" panose="020B0503020204020204" pitchFamily="34" charset="-122"/>
              </a:rPr>
              <a:t>['</a:t>
            </a:r>
            <a:r>
              <a:rPr lang="en-US" altLang="zh-CN" sz="2400" dirty="0" err="1">
                <a:solidFill>
                  <a:srgbClr val="333333"/>
                </a:solidFill>
                <a:highlight>
                  <a:srgbClr val="FFFFFF"/>
                </a:highlight>
                <a:latin typeface="Consolas" panose="020B0609020204030204" pitchFamily="49" charset="0"/>
                <a:ea typeface="微软雅黑" panose="020B0503020204020204" pitchFamily="34" charset="-122"/>
              </a:rPr>
              <a:t>alice</a:t>
            </a:r>
            <a:r>
              <a:rPr lang="en-US" altLang="zh-CN" sz="2400" dirty="0">
                <a:solidFill>
                  <a:srgbClr val="333333"/>
                </a:solidFill>
                <a:highlight>
                  <a:srgbClr val="FFFFFF"/>
                </a:highlight>
                <a:latin typeface="Consolas" panose="020B0609020204030204" pitchFamily="49" charset="0"/>
                <a:ea typeface="微软雅黑" panose="020B0503020204020204" pitchFamily="34" charset="-122"/>
              </a:rPr>
              <a:t>', '</a:t>
            </a:r>
            <a:r>
              <a:rPr lang="en-US" altLang="zh-CN" sz="2400" dirty="0" err="1">
                <a:solidFill>
                  <a:srgbClr val="333333"/>
                </a:solidFill>
                <a:highlight>
                  <a:srgbClr val="FFFFFF"/>
                </a:highlight>
                <a:latin typeface="Consolas" panose="020B0609020204030204" pitchFamily="49" charset="0"/>
                <a:ea typeface="微软雅黑" panose="020B0503020204020204" pitchFamily="34" charset="-122"/>
              </a:rPr>
              <a:t>brian</a:t>
            </a:r>
            <a:r>
              <a:rPr lang="en-US" altLang="zh-CN" sz="2400" dirty="0">
                <a:solidFill>
                  <a:srgbClr val="333333"/>
                </a:solidFill>
                <a:highlight>
                  <a:srgbClr val="FFFFFF"/>
                </a:highlight>
                <a:latin typeface="Consolas" panose="020B0609020204030204" pitchFamily="49" charset="0"/>
                <a:ea typeface="微软雅黑" panose="020B0503020204020204" pitchFamily="34" charset="-122"/>
              </a:rPr>
              <a:t>', 'candace']</a:t>
            </a:r>
          </a:p>
        </p:txBody>
      </p:sp>
      <p:sp>
        <p:nvSpPr>
          <p:cNvPr id="6" name="文本框 5">
            <a:extLst>
              <a:ext uri="{FF2B5EF4-FFF2-40B4-BE49-F238E27FC236}">
                <a16:creationId xmlns:a16="http://schemas.microsoft.com/office/drawing/2014/main" id="{A216E066-421A-FAAB-E08C-9ED834D3795B}"/>
              </a:ext>
            </a:extLst>
          </p:cNvPr>
          <p:cNvSpPr txBox="1"/>
          <p:nvPr/>
        </p:nvSpPr>
        <p:spPr>
          <a:xfrm>
            <a:off x="1564463" y="2488526"/>
            <a:ext cx="8825632" cy="2308324"/>
          </a:xfrm>
          <a:prstGeom prst="rect">
            <a:avLst/>
          </a:prstGeom>
          <a:noFill/>
          <a:ln>
            <a:solidFill>
              <a:schemeClr val="bg2"/>
            </a:solidFill>
          </a:ln>
        </p:spPr>
        <p:txBody>
          <a:bodyPr wrap="square">
            <a:spAutoFit/>
          </a:bodyPr>
          <a:lstStyle/>
          <a:p>
            <a:r>
              <a:rPr lang="en-US" altLang="zh-CN" sz="2400" b="1" dirty="0" err="1">
                <a:solidFill>
                  <a:schemeClr val="bg1">
                    <a:lumMod val="65000"/>
                  </a:schemeClr>
                </a:solidFill>
                <a:latin typeface="Consolas" panose="020B0609020204030204" pitchFamily="49" charset="0"/>
              </a:rPr>
              <a:t>unconfirmed_users</a:t>
            </a:r>
            <a:r>
              <a:rPr lang="en-US" altLang="zh-CN" sz="2400" b="1" dirty="0">
                <a:solidFill>
                  <a:schemeClr val="bg1">
                    <a:lumMod val="65000"/>
                  </a:schemeClr>
                </a:solidFill>
                <a:latin typeface="Consolas" panose="020B0609020204030204" pitchFamily="49" charset="0"/>
              </a:rPr>
              <a:t> = ['</a:t>
            </a:r>
            <a:r>
              <a:rPr lang="en-US" altLang="zh-CN" sz="2400" b="1" dirty="0" err="1">
                <a:solidFill>
                  <a:schemeClr val="bg1">
                    <a:lumMod val="65000"/>
                  </a:schemeClr>
                </a:solidFill>
                <a:latin typeface="Consolas" panose="020B0609020204030204" pitchFamily="49" charset="0"/>
              </a:rPr>
              <a:t>alice</a:t>
            </a:r>
            <a:r>
              <a:rPr lang="en-US" altLang="zh-CN" sz="2400" b="1" dirty="0">
                <a:solidFill>
                  <a:schemeClr val="bg1">
                    <a:lumMod val="65000"/>
                  </a:schemeClr>
                </a:solidFill>
                <a:latin typeface="Consolas" panose="020B0609020204030204" pitchFamily="49" charset="0"/>
              </a:rPr>
              <a:t>', '</a:t>
            </a:r>
            <a:r>
              <a:rPr lang="en-US" altLang="zh-CN" sz="2400" b="1" dirty="0" err="1">
                <a:solidFill>
                  <a:schemeClr val="bg1">
                    <a:lumMod val="65000"/>
                  </a:schemeClr>
                </a:solidFill>
                <a:latin typeface="Consolas" panose="020B0609020204030204" pitchFamily="49" charset="0"/>
              </a:rPr>
              <a:t>brian</a:t>
            </a:r>
            <a:r>
              <a:rPr lang="en-US" altLang="zh-CN" sz="2400" b="1" dirty="0">
                <a:solidFill>
                  <a:schemeClr val="bg1">
                    <a:lumMod val="65000"/>
                  </a:schemeClr>
                </a:solidFill>
                <a:latin typeface="Consolas" panose="020B0609020204030204" pitchFamily="49" charset="0"/>
              </a:rPr>
              <a:t>', 'candace']</a:t>
            </a:r>
            <a:br>
              <a:rPr lang="en-US" altLang="zh-CN" sz="2400" b="1" dirty="0">
                <a:solidFill>
                  <a:schemeClr val="bg1">
                    <a:lumMod val="65000"/>
                  </a:schemeClr>
                </a:solidFill>
                <a:latin typeface="Consolas" panose="020B0609020204030204" pitchFamily="49" charset="0"/>
              </a:rPr>
            </a:br>
            <a:r>
              <a:rPr lang="en-US" altLang="zh-CN" sz="2400" b="1" dirty="0" err="1">
                <a:solidFill>
                  <a:schemeClr val="bg1">
                    <a:lumMod val="65000"/>
                  </a:schemeClr>
                </a:solidFill>
                <a:latin typeface="Consolas" panose="020B0609020204030204" pitchFamily="49" charset="0"/>
              </a:rPr>
              <a:t>confirmed_users</a:t>
            </a:r>
            <a:r>
              <a:rPr lang="en-US" altLang="zh-CN" sz="2400" b="1" dirty="0">
                <a:solidFill>
                  <a:schemeClr val="bg1">
                    <a:lumMod val="65000"/>
                  </a:schemeClr>
                </a:solidFill>
                <a:latin typeface="Consolas" panose="020B0609020204030204" pitchFamily="49" charset="0"/>
              </a:rPr>
              <a:t> = []</a:t>
            </a:r>
            <a:br>
              <a:rPr lang="en-US" altLang="zh-CN" sz="2400" b="1" dirty="0">
                <a:solidFill>
                  <a:schemeClr val="bg1">
                    <a:lumMod val="50000"/>
                  </a:schemeClr>
                </a:solidFill>
                <a:latin typeface="Consolas" panose="020B0609020204030204" pitchFamily="49" charset="0"/>
              </a:rPr>
            </a:br>
            <a:br>
              <a:rPr lang="en-US" altLang="zh-CN" sz="2400" b="1" dirty="0">
                <a:solidFill>
                  <a:schemeClr val="bg1">
                    <a:lumMod val="50000"/>
                  </a:schemeClr>
                </a:solidFill>
                <a:latin typeface="Consolas" panose="020B0609020204030204" pitchFamily="49" charset="0"/>
              </a:rPr>
            </a:br>
            <a:r>
              <a:rPr lang="en-US" altLang="zh-CN" sz="2400" b="1" dirty="0" err="1">
                <a:solidFill>
                  <a:srgbClr val="258DFF"/>
                </a:solidFill>
                <a:latin typeface="Consolas" panose="020B0609020204030204" pitchFamily="49" charset="0"/>
              </a:rPr>
              <a:t>verify_users</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a:t>
            </a:r>
            <a:r>
              <a:rPr lang="en-US" altLang="zh-CN" sz="2400" b="1" dirty="0">
                <a:solidFill>
                  <a:srgbClr val="3F9101"/>
                </a:solidFill>
                <a:latin typeface="Consolas" panose="020B0609020204030204" pitchFamily="49" charset="0"/>
              </a:rPr>
              <a:t>]</a:t>
            </a:r>
            <a:r>
              <a:rPr lang="en-US" altLang="zh-CN" sz="2400" b="1" dirty="0">
                <a:solidFill>
                  <a:srgbClr val="63A35C"/>
                </a:solidFill>
                <a:latin typeface="Consolas" panose="020B0609020204030204" pitchFamily="49" charset="0"/>
              </a:rPr>
              <a:t>, </a:t>
            </a:r>
            <a:r>
              <a:rPr lang="en-US" altLang="zh-CN" sz="2400" b="1" dirty="0" err="1">
                <a:solidFill>
                  <a:srgbClr val="333333"/>
                </a:solidFill>
                <a:latin typeface="Consolas" panose="020B0609020204030204" pitchFamily="49" charset="0"/>
              </a:rPr>
              <a:t>confirmed_users</a:t>
            </a:r>
            <a:r>
              <a:rPr lang="en-US" altLang="zh-CN" sz="2400" b="1" dirty="0">
                <a:solidFill>
                  <a:srgbClr val="3F9101"/>
                </a:solidFill>
                <a:latin typeface="Consolas" panose="020B0609020204030204" pitchFamily="49" charset="0"/>
              </a:rPr>
              <a:t>)</a:t>
            </a:r>
            <a:br>
              <a:rPr lang="en-US" altLang="zh-CN" sz="2400" b="1" dirty="0">
                <a:solidFill>
                  <a:schemeClr val="bg1">
                    <a:lumMod val="50000"/>
                  </a:schemeClr>
                </a:solidFill>
                <a:latin typeface="Consolas" panose="020B0609020204030204" pitchFamily="49" charset="0"/>
              </a:rPr>
            </a:br>
            <a:r>
              <a:rPr lang="en-US" altLang="zh-CN" sz="2400" b="1" dirty="0" err="1">
                <a:solidFill>
                  <a:schemeClr val="bg1">
                    <a:lumMod val="65000"/>
                  </a:schemeClr>
                </a:solidFill>
                <a:latin typeface="Consolas" panose="020B0609020204030204" pitchFamily="49" charset="0"/>
              </a:rPr>
              <a:t>show_verified_users</a:t>
            </a:r>
            <a:r>
              <a:rPr lang="en-US" altLang="zh-CN" sz="2400" b="1" dirty="0">
                <a:solidFill>
                  <a:schemeClr val="bg1">
                    <a:lumMod val="65000"/>
                  </a:schemeClr>
                </a:solidFill>
                <a:latin typeface="Consolas" panose="020B0609020204030204" pitchFamily="49" charset="0"/>
              </a:rPr>
              <a:t>(</a:t>
            </a:r>
            <a:r>
              <a:rPr lang="en-US" altLang="zh-CN" sz="2400" b="1" dirty="0" err="1">
                <a:solidFill>
                  <a:schemeClr val="bg1">
                    <a:lumMod val="65000"/>
                  </a:schemeClr>
                </a:solidFill>
                <a:latin typeface="Consolas" panose="020B0609020204030204" pitchFamily="49" charset="0"/>
              </a:rPr>
              <a:t>confirmed_users</a:t>
            </a:r>
            <a:r>
              <a:rPr lang="en-US" altLang="zh-CN" sz="2400" b="1" dirty="0">
                <a:solidFill>
                  <a:schemeClr val="bg1">
                    <a:lumMod val="65000"/>
                  </a:schemeClr>
                </a:solidFill>
                <a:latin typeface="Consolas" panose="020B0609020204030204" pitchFamily="49" charset="0"/>
              </a:rPr>
              <a:t>)</a:t>
            </a:r>
          </a:p>
          <a:p>
            <a:r>
              <a:rPr lang="en-US" altLang="zh-CN" sz="2400" b="1" dirty="0">
                <a:solidFill>
                  <a:srgbClr val="0200BD"/>
                </a:solidFill>
                <a:latin typeface="Consolas" panose="020B0609020204030204" pitchFamily="49" charset="0"/>
              </a:rPr>
              <a:t>print</a:t>
            </a:r>
            <a:r>
              <a:rPr lang="en-US" altLang="zh-CN" sz="2400" b="1" dirty="0">
                <a:solidFill>
                  <a:srgbClr val="3F9101"/>
                </a:solidFill>
                <a:latin typeface="Consolas" panose="020B0609020204030204" pitchFamily="49" charset="0"/>
              </a:rPr>
              <a:t>(</a:t>
            </a:r>
            <a:r>
              <a:rPr lang="en-US" altLang="zh-CN" sz="2400" b="1" dirty="0" err="1">
                <a:solidFill>
                  <a:srgbClr val="333333"/>
                </a:solidFill>
                <a:latin typeface="Consolas" panose="020B0609020204030204" pitchFamily="49" charset="0"/>
              </a:rPr>
              <a:t>unconfirmed_users</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676318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我们有时候无法确定函数需要接受多少个实参</a:t>
            </a:r>
            <a:endParaRPr lang="en-US" altLang="zh-CN" dirty="0"/>
          </a:p>
          <a:p>
            <a:pPr marL="0" indent="0">
              <a:buNone/>
            </a:pPr>
            <a:r>
              <a:rPr lang="zh-CN" altLang="en-US" dirty="0"/>
              <a:t>例如披萨店顾客点选的配料种数可能是不确定的，此时可以：</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4" y="3102957"/>
            <a:ext cx="9542154"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打印顾客点的所有配料</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'pepperoni'</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'mushrooms'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'green peppers'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'extra cheese'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7" name="文本框 6">
            <a:extLst>
              <a:ext uri="{FF2B5EF4-FFF2-40B4-BE49-F238E27FC236}">
                <a16:creationId xmlns:a16="http://schemas.microsoft.com/office/drawing/2014/main" id="{195230A6-7105-5017-32AE-3B2B28B5AD01}"/>
              </a:ext>
            </a:extLst>
          </p:cNvPr>
          <p:cNvSpPr txBox="1"/>
          <p:nvPr/>
        </p:nvSpPr>
        <p:spPr>
          <a:xfrm>
            <a:off x="2634602" y="5657671"/>
            <a:ext cx="6922795" cy="830997"/>
          </a:xfrm>
          <a:prstGeom prst="rect">
            <a:avLst/>
          </a:prstGeom>
          <a:noFill/>
        </p:spPr>
        <p:txBody>
          <a:bodyPr wrap="square">
            <a:spAutoFit/>
          </a:bodyPr>
          <a:lstStyle/>
          <a:p>
            <a:pPr algn="l"/>
            <a:r>
              <a:rPr lang="zh-CN" altLang="en-US" sz="2400" b="1" i="0" u="none" strike="noStrike" baseline="0" dirty="0">
                <a:latin typeface="微软雅黑" panose="020B0503020204020204" pitchFamily="34" charset="-122"/>
                <a:ea typeface="微软雅黑" panose="020B0503020204020204" pitchFamily="34" charset="-122"/>
              </a:rPr>
              <a:t>星号 </a:t>
            </a:r>
            <a:r>
              <a:rPr lang="en-US" altLang="zh-CN" sz="2400" b="1" dirty="0">
                <a:solidFill>
                  <a:srgbClr val="0086B3"/>
                </a:solidFill>
                <a:latin typeface="Consolas" panose="020B0609020204030204" pitchFamily="49" charset="0"/>
                <a:ea typeface="微软雅黑" panose="020B0503020204020204" pitchFamily="34" charset="-122"/>
              </a:rPr>
              <a:t>*</a:t>
            </a:r>
            <a:r>
              <a:rPr lang="en-US" altLang="zh-CN" sz="2400" b="1" dirty="0">
                <a:solidFill>
                  <a:srgbClr val="0086B3"/>
                </a:solidFill>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让 </a:t>
            </a:r>
            <a:r>
              <a:rPr lang="en-US" altLang="zh-CN" sz="2400" b="1" i="0" u="none" strike="noStrike" baseline="0" dirty="0">
                <a:latin typeface="Consolas" panose="020B0609020204030204" pitchFamily="49" charset="0"/>
                <a:ea typeface="微软雅黑" panose="020B0503020204020204" pitchFamily="34" charset="-122"/>
              </a:rPr>
              <a:t>Python</a:t>
            </a:r>
            <a:r>
              <a:rPr lang="en-US" altLang="zh-CN" sz="2400" b="1" i="0" u="none" strike="noStrike" baseline="0" dirty="0">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创建一个名为 </a:t>
            </a:r>
            <a:r>
              <a:rPr lang="en-US" altLang="zh-CN" sz="2400" b="1" i="0" u="none" strike="noStrike" baseline="0" dirty="0">
                <a:latin typeface="Consolas" panose="020B0609020204030204" pitchFamily="49" charset="0"/>
                <a:ea typeface="微软雅黑" panose="020B0503020204020204" pitchFamily="34" charset="-122"/>
              </a:rPr>
              <a:t>toppings</a:t>
            </a:r>
            <a:r>
              <a:rPr lang="en-US" altLang="zh-CN" sz="2400" b="1" i="0" u="none" strike="noStrike" baseline="0" dirty="0">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的元组，</a:t>
            </a:r>
            <a:endParaRPr lang="en-US" altLang="zh-CN" sz="2400" b="1" i="0" u="none" strike="noStrike" baseline="0" dirty="0">
              <a:latin typeface="微软雅黑" panose="020B0503020204020204" pitchFamily="34" charset="-122"/>
              <a:ea typeface="微软雅黑" panose="020B0503020204020204" pitchFamily="34" charset="-122"/>
            </a:endParaRPr>
          </a:p>
          <a:p>
            <a:pPr algn="l"/>
            <a:r>
              <a:rPr lang="zh-CN" altLang="en-US" sz="2400" b="1" dirty="0">
                <a:latin typeface="微软雅黑" panose="020B0503020204020204" pitchFamily="34" charset="-122"/>
                <a:ea typeface="微软雅黑" panose="020B0503020204020204" pitchFamily="34" charset="-122"/>
              </a:rPr>
              <a:t>其中</a:t>
            </a:r>
            <a:r>
              <a:rPr lang="zh-CN" altLang="en-US" sz="2400" b="1" i="0" u="none" strike="noStrike" baseline="0" dirty="0">
                <a:latin typeface="微软雅黑" panose="020B0503020204020204" pitchFamily="34" charset="-122"/>
                <a:ea typeface="微软雅黑" panose="020B0503020204020204" pitchFamily="34" charset="-122"/>
              </a:rPr>
              <a:t>包含函数收到的所有（余下的）位置实参。</a:t>
            </a:r>
            <a:endParaRPr lang="en-US" altLang="zh-CN" sz="2400" b="1" i="0" u="none" strike="noStrike" baseline="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69447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我们有时候无法确定函数需要接受多少个实参</a:t>
            </a:r>
            <a:endParaRPr lang="en-US" altLang="zh-CN" dirty="0"/>
          </a:p>
          <a:p>
            <a:pPr marL="0" indent="0">
              <a:buNone/>
            </a:pPr>
            <a:r>
              <a:rPr lang="zh-CN" altLang="en-US" dirty="0"/>
              <a:t>例如披萨店顾客点选的配料种数可能是不确定的，此时可以：</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4" y="3102957"/>
            <a:ext cx="9542154" cy="2308324"/>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打印顾客点的所有配料</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'pepperoni'</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'mushrooms'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'green peppers'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'extra cheese'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1085382" y="321555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999257" y="5550673"/>
            <a:ext cx="819348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('pepperoni',)</a:t>
            </a:r>
          </a:p>
          <a:p>
            <a:r>
              <a:rPr lang="en-US" altLang="zh-CN" sz="2400" dirty="0">
                <a:solidFill>
                  <a:srgbClr val="333333"/>
                </a:solidFill>
                <a:latin typeface="Consolas" panose="020B0609020204030204" pitchFamily="49" charset="0"/>
                <a:ea typeface="微软雅黑" panose="020B0503020204020204" pitchFamily="34" charset="-122"/>
              </a:rPr>
              <a:t>('mushrooms', 'green peppers',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66567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我们有时候无法确定函数需要接受多少个实参</a:t>
            </a:r>
            <a:endParaRPr lang="en-US" altLang="zh-CN" dirty="0"/>
          </a:p>
          <a:p>
            <a:pPr marL="0" indent="0">
              <a:buNone/>
            </a:pPr>
            <a:r>
              <a:rPr lang="zh-CN" altLang="en-US" dirty="0"/>
              <a:t>例如披萨店顾客点选的配料种数可能是不确定的，此时可以：</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564464" y="3102957"/>
            <a:ext cx="9457778" cy="2308324"/>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(*toppings):</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a:t>
            </a:r>
            <a:r>
              <a:rPr lang="zh-CN" altLang="en-US" sz="2400" b="1" dirty="0">
                <a:solidFill>
                  <a:schemeClr val="bg1">
                    <a:lumMod val="65000"/>
                  </a:schemeClr>
                </a:solidFill>
                <a:latin typeface="微软雅黑" panose="020B0503020204020204" pitchFamily="34" charset="-122"/>
                <a:ea typeface="微软雅黑" panose="020B0503020204020204" pitchFamily="34" charset="-122"/>
              </a:rPr>
              <a:t>打印顾客点的所有配料</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print(toppings)</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('pepperoni')</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('mushrooms', 'green peppers', 'extra cheese')</a:t>
            </a:r>
          </a:p>
        </p:txBody>
      </p:sp>
      <p:sp>
        <p:nvSpPr>
          <p:cNvPr id="5" name="箭头: 右 4">
            <a:extLst>
              <a:ext uri="{FF2B5EF4-FFF2-40B4-BE49-F238E27FC236}">
                <a16:creationId xmlns:a16="http://schemas.microsoft.com/office/drawing/2014/main" id="{96DCA8E1-9C28-C82F-06F8-259F93B2A3DE}"/>
              </a:ext>
            </a:extLst>
          </p:cNvPr>
          <p:cNvSpPr/>
          <p:nvPr/>
        </p:nvSpPr>
        <p:spPr>
          <a:xfrm>
            <a:off x="1564464" y="6005764"/>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999257" y="5550673"/>
            <a:ext cx="8193485" cy="1200329"/>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highlight>
                  <a:srgbClr val="F6E979"/>
                </a:highlight>
                <a:latin typeface="Consolas" panose="020B0609020204030204" pitchFamily="49" charset="0"/>
                <a:ea typeface="微软雅黑" panose="020B0503020204020204" pitchFamily="34" charset="-122"/>
              </a:rPr>
              <a:t>('pepperoni',)</a:t>
            </a:r>
          </a:p>
          <a:p>
            <a:r>
              <a:rPr lang="en-US" altLang="zh-CN" sz="2400" dirty="0">
                <a:solidFill>
                  <a:schemeClr val="bg1">
                    <a:lumMod val="65000"/>
                  </a:schemeClr>
                </a:solidFill>
                <a:latin typeface="Consolas" panose="020B0609020204030204" pitchFamily="49" charset="0"/>
                <a:ea typeface="微软雅黑" panose="020B0503020204020204" pitchFamily="34" charset="-122"/>
              </a:rPr>
              <a:t>('mushrooms', 'green peppers', 'extra cheese')</a:t>
            </a:r>
            <a:endParaRPr lang="en-US" altLang="zh-CN" sz="2400" dirty="0">
              <a:solidFill>
                <a:schemeClr val="bg1">
                  <a:lumMod val="65000"/>
                </a:schemeClr>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9993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当然，我们也可以将函数体用循环完善一下：</a:t>
            </a:r>
            <a:endParaRPr lang="en-US" altLang="zh-CN"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367110" y="2590210"/>
            <a:ext cx="9551901" cy="3416320"/>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(*toppings):</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概述要制作的披萨</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183691"/>
                </a:solidFill>
                <a:latin typeface="Consolas" panose="020B0609020204030204" pitchFamily="49" charset="0"/>
                <a:ea typeface="微软雅黑" panose="020B0503020204020204" pitchFamily="34" charset="-122"/>
              </a:rPr>
              <a:t>\</a:t>
            </a:r>
            <a:r>
              <a:rPr lang="en-US" altLang="zh-CN" sz="2400" b="1" dirty="0" err="1">
                <a:solidFill>
                  <a:srgbClr val="183691"/>
                </a:solidFill>
                <a:latin typeface="Consolas" panose="020B0609020204030204" pitchFamily="49" charset="0"/>
                <a:ea typeface="微软雅黑" panose="020B0503020204020204" pitchFamily="34" charset="-122"/>
              </a:rPr>
              <a:t>n</a:t>
            </a:r>
            <a:r>
              <a:rPr lang="en-US" altLang="zh-CN" sz="2400" b="1" dirty="0" err="1">
                <a:solidFill>
                  <a:srgbClr val="F2612A"/>
                </a:solidFill>
                <a:latin typeface="Consolas" panose="020B0609020204030204" pitchFamily="49" charset="0"/>
                <a:ea typeface="微软雅黑" panose="020B0503020204020204" pitchFamily="34" charset="-122"/>
              </a:rPr>
              <a:t>Making</a:t>
            </a:r>
            <a:r>
              <a:rPr lang="en-US" altLang="zh-CN" sz="2400" b="1" dirty="0">
                <a:solidFill>
                  <a:srgbClr val="F2612A"/>
                </a:solidFill>
                <a:latin typeface="Consolas" panose="020B0609020204030204" pitchFamily="49" charset="0"/>
                <a:ea typeface="微软雅黑" panose="020B0503020204020204" pitchFamily="34" charset="-122"/>
              </a:rPr>
              <a:t> a pizza with the following 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rgbClr val="3F9101"/>
                </a:solidFill>
                <a:latin typeface="Consolas" panose="020B0609020204030204" pitchFamily="49" charset="0"/>
                <a:ea typeface="微软雅黑" panose="020B0503020204020204" pitchFamily="34" charset="-122"/>
              </a:rPr>
              <a:t>    </a:t>
            </a:r>
            <a:r>
              <a:rPr lang="en-US" altLang="zh-CN" sz="2400" b="1" dirty="0">
                <a:solidFill>
                  <a:srgbClr val="9E58A3"/>
                </a:solidFill>
                <a:latin typeface="Consolas" panose="020B0609020204030204" pitchFamily="49" charset="0"/>
                <a:ea typeface="微软雅黑" panose="020B0503020204020204" pitchFamily="34" charset="-122"/>
              </a:rPr>
              <a:t>for </a:t>
            </a:r>
            <a:r>
              <a:rPr lang="en-US" altLang="zh-CN" sz="2400" b="1" dirty="0">
                <a:solidFill>
                  <a:srgbClr val="333333"/>
                </a:solidFill>
                <a:latin typeface="Consolas" panose="020B0609020204030204" pitchFamily="49" charset="0"/>
                <a:ea typeface="微软雅黑" panose="020B0503020204020204" pitchFamily="34" charset="-122"/>
              </a:rPr>
              <a:t>topping </a:t>
            </a:r>
            <a:r>
              <a:rPr lang="en-US" altLang="zh-CN" sz="2400" b="1" dirty="0">
                <a:solidFill>
                  <a:srgbClr val="9E58A3"/>
                </a:solidFill>
                <a:latin typeface="Consolas" panose="020B0609020204030204" pitchFamily="49" charset="0"/>
                <a:ea typeface="微软雅黑" panose="020B0503020204020204" pitchFamily="34" charset="-122"/>
              </a:rPr>
              <a:t>in </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333333"/>
                </a:solidFill>
                <a:latin typeface="Consolas" panose="020B0609020204030204" pitchFamily="49" charset="0"/>
                <a:ea typeface="微软雅黑" panose="020B0503020204020204" pitchFamily="34" charset="-122"/>
              </a:rPr>
              <a:t>topping</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('pepperoni')</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make_pizza</a:t>
            </a:r>
            <a:r>
              <a:rPr lang="en-US" altLang="zh-CN" sz="2400" b="1" dirty="0">
                <a:solidFill>
                  <a:schemeClr val="bg1">
                    <a:lumMod val="65000"/>
                  </a:schemeClr>
                </a:solidFill>
                <a:latin typeface="Consolas" panose="020B0609020204030204" pitchFamily="49" charset="0"/>
                <a:ea typeface="微软雅黑" panose="020B0503020204020204" pitchFamily="34" charset="-122"/>
              </a:rPr>
              <a:t>('mushrooms', 'green peppers', 'extra cheese')</a:t>
            </a:r>
          </a:p>
        </p:txBody>
      </p:sp>
    </p:spTree>
    <p:extLst>
      <p:ext uri="{BB962C8B-B14F-4D97-AF65-F5344CB8AC3E}">
        <p14:creationId xmlns:p14="http://schemas.microsoft.com/office/powerpoint/2010/main" val="4288343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 </a:t>
            </a:r>
            <a:r>
              <a:rPr lang="zh-CN" altLang="en-US" dirty="0"/>
              <a:t>传递任意数量的实参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不管收到一个值还是三个值，这个函数都能妥善地处理：</a:t>
            </a:r>
            <a:endParaRPr lang="en-US" altLang="zh-CN"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380898" y="2543115"/>
            <a:ext cx="7738137" cy="304698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Pepperoni</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mushrooms</a:t>
            </a:r>
          </a:p>
          <a:p>
            <a:r>
              <a:rPr lang="en-US" altLang="zh-CN" sz="2400" dirty="0">
                <a:solidFill>
                  <a:srgbClr val="333333"/>
                </a:solidFill>
                <a:latin typeface="Consolas" panose="020B0609020204030204" pitchFamily="49" charset="0"/>
                <a:ea typeface="微软雅黑" panose="020B0503020204020204" pitchFamily="34" charset="-122"/>
              </a:rPr>
              <a:t>- green peppers</a:t>
            </a:r>
          </a:p>
          <a:p>
            <a:r>
              <a:rPr lang="en-US" altLang="zh-CN" sz="2400" dirty="0">
                <a:solidFill>
                  <a:srgbClr val="333333"/>
                </a:solidFill>
                <a:latin typeface="Consolas" panose="020B0609020204030204" pitchFamily="49" charset="0"/>
                <a:ea typeface="微软雅黑" panose="020B0503020204020204" pitchFamily="34" charset="-122"/>
              </a:rPr>
              <a:t>-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8591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p:txBody>
      </p:sp>
      <p:sp>
        <p:nvSpPr>
          <p:cNvPr id="4" name="箭头: 右 3">
            <a:extLst>
              <a:ext uri="{FF2B5EF4-FFF2-40B4-BE49-F238E27FC236}">
                <a16:creationId xmlns:a16="http://schemas.microsoft.com/office/drawing/2014/main" id="{78CF6953-39F3-5C59-5ECF-CFADDD17223F}"/>
              </a:ext>
            </a:extLst>
          </p:cNvPr>
          <p:cNvSpPr/>
          <p:nvPr/>
        </p:nvSpPr>
        <p:spPr>
          <a:xfrm>
            <a:off x="5625294" y="2663831"/>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3FFD4E5-FEB4-7B5B-6E60-3CA31B74863D}"/>
              </a:ext>
            </a:extLst>
          </p:cNvPr>
          <p:cNvSpPr txBox="1"/>
          <p:nvPr/>
        </p:nvSpPr>
        <p:spPr>
          <a:xfrm>
            <a:off x="6096001" y="2546662"/>
            <a:ext cx="4960620" cy="1938992"/>
          </a:xfrm>
          <a:prstGeom prst="rect">
            <a:avLst/>
          </a:prstGeom>
          <a:noFill/>
          <a:ln>
            <a:solidFill>
              <a:schemeClr val="bg2"/>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srgbClr val="9E58A3"/>
                </a:solidFill>
                <a:effectLst/>
                <a:uLnTx/>
                <a:uFillTx/>
                <a:latin typeface="Consolas" panose="020B0609020204030204" pitchFamily="49" charset="0"/>
                <a:ea typeface="微软雅黑" panose="020B0503020204020204" pitchFamily="34" charset="-122"/>
                <a:cs typeface="+mn-cs"/>
              </a:rPr>
              <a:t>def </a:t>
            </a:r>
            <a:r>
              <a:rPr kumimoji="0" lang="en-US" altLang="zh-CN" sz="2400" b="1" i="0" u="none" strike="noStrike" kern="1200" cap="none" spc="0" normalizeH="0" baseline="0" noProof="0" dirty="0" err="1">
                <a:ln>
                  <a:noFill/>
                </a:ln>
                <a:solidFill>
                  <a:srgbClr val="795DA3"/>
                </a:solidFill>
                <a:effectLst/>
                <a:uLnTx/>
                <a:uFillTx/>
                <a:latin typeface="Consolas" panose="020B0609020204030204" pitchFamily="49" charset="0"/>
                <a:ea typeface="微软雅黑" panose="020B0503020204020204" pitchFamily="34" charset="-122"/>
                <a:cs typeface="+mn-cs"/>
              </a:rPr>
              <a:t>greet_user</a:t>
            </a:r>
            <a:r>
              <a:rPr kumimoji="0" lang="en-US" altLang="zh-CN" sz="2400" b="1" i="0" u="none" strike="noStrike" kern="1200" cap="none" spc="0" normalizeH="0" baseline="0" noProof="0" dirty="0">
                <a:ln>
                  <a:noFill/>
                </a:ln>
                <a:solidFill>
                  <a:srgbClr val="3F9101"/>
                </a:solidFill>
                <a:effectLst/>
                <a:uLnTx/>
                <a:uFillTx/>
                <a:latin typeface="Consolas" panose="020B0609020204030204" pitchFamily="49" charset="0"/>
                <a:ea typeface="微软雅黑" panose="020B0503020204020204" pitchFamily="34" charset="-122"/>
                <a:cs typeface="+mn-cs"/>
              </a:rPr>
              <a:t>()</a:t>
            </a:r>
            <a:r>
              <a:rPr kumimoji="0" lang="en-US" altLang="zh-CN" sz="2400" b="1" i="0" u="none" strike="noStrike" kern="1200" cap="none" spc="0" normalizeH="0" baseline="0" noProof="0" dirty="0">
                <a:ln>
                  <a:noFill/>
                </a:ln>
                <a:solidFill>
                  <a:srgbClr val="A71D5D"/>
                </a:solidFill>
                <a:effectLst/>
                <a:uLnTx/>
                <a:uFillTx/>
                <a:latin typeface="Consolas" panose="020B0609020204030204" pitchFamily="49" charset="0"/>
                <a:ea typeface="微软雅黑" panose="020B0503020204020204" pitchFamily="34" charset="-122"/>
                <a:cs typeface="+mn-cs"/>
              </a:rPr>
              <a:t>:</a:t>
            </a:r>
            <a:br>
              <a:rPr kumimoji="0" lang="en-US" altLang="zh-CN" sz="2400" b="1" i="0" u="none" strike="noStrike" kern="1200" cap="none" spc="0" normalizeH="0" baseline="0" noProof="0" dirty="0">
                <a:ln>
                  <a:noFill/>
                </a:ln>
                <a:solidFill>
                  <a:srgbClr val="A71D5D"/>
                </a:solidFill>
                <a:effectLst/>
                <a:uLnTx/>
                <a:uFillTx/>
                <a:latin typeface="Consolas" panose="020B0609020204030204" pitchFamily="49" charset="0"/>
                <a:ea typeface="微软雅黑" panose="020B0503020204020204" pitchFamily="34" charset="-122"/>
                <a:cs typeface="+mn-cs"/>
              </a:rPr>
            </a:b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    """</a:t>
            </a:r>
            <a:r>
              <a:rPr kumimoji="0" lang="zh-CN" altLang="en-US"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显示简单的问候语</a:t>
            </a: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a:t>
            </a:r>
            <a:b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b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    print("Hello!")</a:t>
            </a:r>
            <a:b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br>
            <a:b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br>
            <a:r>
              <a:rPr kumimoji="0" lang="en-US" altLang="zh-CN" sz="2400" b="1" i="0" u="none" strike="noStrike" kern="1200" cap="none" spc="0" normalizeH="0" baseline="0" noProof="0" dirty="0" err="1">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greet_user</a:t>
            </a: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a:t>
            </a:r>
          </a:p>
        </p:txBody>
      </p:sp>
      <p:sp>
        <p:nvSpPr>
          <p:cNvPr id="7" name="内容占位符 6">
            <a:extLst>
              <a:ext uri="{FF2B5EF4-FFF2-40B4-BE49-F238E27FC236}">
                <a16:creationId xmlns:a16="http://schemas.microsoft.com/office/drawing/2014/main" id="{54062B34-F3B2-4DE3-F9C6-3D2F835AF1C9}"/>
              </a:ext>
            </a:extLst>
          </p:cNvPr>
          <p:cNvSpPr txBox="1">
            <a:spLocks/>
          </p:cNvSpPr>
          <p:nvPr/>
        </p:nvSpPr>
        <p:spPr>
          <a:xfrm>
            <a:off x="838200" y="2411702"/>
            <a:ext cx="4605087" cy="404347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pPr>
            <a:r>
              <a:rPr lang="en-US" altLang="zh-CN" b="1" dirty="0">
                <a:solidFill>
                  <a:srgbClr val="9E58A3"/>
                </a:solidFill>
                <a:latin typeface="Consolas" panose="020B0609020204030204" pitchFamily="49" charset="0"/>
                <a:ea typeface="微软雅黑" panose="020B0503020204020204" pitchFamily="34" charset="-122"/>
              </a:rPr>
              <a:t>def</a:t>
            </a:r>
            <a:r>
              <a:rPr lang="en-US" altLang="zh-CN" b="1" dirty="0">
                <a:solidFill>
                  <a:srgbClr val="9E58A3"/>
                </a:solidFill>
                <a:latin typeface="FZSSJW--GB1-0"/>
                <a:ea typeface="微软雅黑" panose="020B0503020204020204" pitchFamily="34" charset="-122"/>
              </a:rPr>
              <a:t> </a:t>
            </a:r>
            <a:r>
              <a:rPr lang="zh-CN" altLang="en-US" dirty="0">
                <a:solidFill>
                  <a:prstClr val="black"/>
                </a:solidFill>
                <a:latin typeface="FZSSJW--GB1-0"/>
                <a:ea typeface="微软雅黑" panose="020B0503020204020204" pitchFamily="34" charset="-122"/>
              </a:rPr>
              <a:t>关键字：告诉 </a:t>
            </a:r>
            <a:r>
              <a:rPr lang="en-US" altLang="zh-CN" dirty="0">
                <a:solidFill>
                  <a:prstClr val="black"/>
                </a:solidFill>
                <a:latin typeface="Consolas" panose="020B0609020204030204" pitchFamily="49" charset="0"/>
                <a:ea typeface="微软雅黑" panose="020B0503020204020204" pitchFamily="34" charset="-122"/>
              </a:rPr>
              <a:t>Python</a:t>
            </a:r>
            <a:r>
              <a:rPr lang="en-US" altLang="zh-CN" dirty="0">
                <a:solidFill>
                  <a:prstClr val="black"/>
                </a:solidFill>
                <a:latin typeface="FZSSJW--GB1-0"/>
                <a:ea typeface="微软雅黑" panose="020B0503020204020204" pitchFamily="34" charset="-122"/>
              </a:rPr>
              <a:t> </a:t>
            </a:r>
            <a:r>
              <a:rPr lang="zh-CN" altLang="en-US" dirty="0">
                <a:solidFill>
                  <a:prstClr val="black"/>
                </a:solidFill>
                <a:latin typeface="FZSSJW--GB1-0"/>
                <a:ea typeface="微软雅黑" panose="020B0503020204020204" pitchFamily="34" charset="-122"/>
              </a:rPr>
              <a:t>你要定义一个函数，后面跟随</a:t>
            </a:r>
            <a:r>
              <a:rPr lang="zh-CN" altLang="en-US" u="sng" dirty="0">
                <a:solidFill>
                  <a:prstClr val="black"/>
                </a:solidFill>
                <a:latin typeface="FZSSJW--GB1-0"/>
                <a:ea typeface="微软雅黑" panose="020B0503020204020204" pitchFamily="34" charset="-122"/>
              </a:rPr>
              <a:t>函数定义</a:t>
            </a:r>
            <a:endParaRPr lang="en-US" altLang="zh-CN" u="sng" dirty="0">
              <a:solidFill>
                <a:prstClr val="black"/>
              </a:solidFill>
              <a:latin typeface="FZSSJW--GB1-0"/>
              <a:ea typeface="微软雅黑" panose="020B0503020204020204" pitchFamily="34" charset="-122"/>
            </a:endParaRPr>
          </a:p>
          <a:p>
            <a:pPr marL="0" lvl="0" indent="0">
              <a:buNone/>
            </a:pPr>
            <a:r>
              <a:rPr lang="zh-CN" altLang="en-US" b="1" dirty="0">
                <a:solidFill>
                  <a:prstClr val="black"/>
                </a:solidFill>
                <a:latin typeface="FZSSJW--GB1-0"/>
                <a:ea typeface="微软雅黑" panose="020B0503020204020204" pitchFamily="34" charset="-122"/>
              </a:rPr>
              <a:t>函数定义</a:t>
            </a:r>
            <a:r>
              <a:rPr lang="zh-CN" altLang="en-US" dirty="0">
                <a:solidFill>
                  <a:prstClr val="black"/>
                </a:solidFill>
                <a:latin typeface="FZSSJW--GB1-0"/>
                <a:ea typeface="微软雅黑" panose="020B0503020204020204" pitchFamily="34" charset="-122"/>
              </a:rPr>
              <a:t>：向 </a:t>
            </a:r>
            <a:r>
              <a:rPr lang="en-US" altLang="zh-CN" dirty="0">
                <a:solidFill>
                  <a:prstClr val="black"/>
                </a:solidFill>
                <a:latin typeface="Consolas" panose="020B0609020204030204" pitchFamily="49" charset="0"/>
                <a:ea typeface="微软雅黑" panose="020B0503020204020204" pitchFamily="34" charset="-122"/>
              </a:rPr>
              <a:t>Python</a:t>
            </a:r>
            <a:r>
              <a:rPr lang="en-US" altLang="zh-CN" dirty="0">
                <a:solidFill>
                  <a:prstClr val="black"/>
                </a:solidFill>
                <a:latin typeface="FZSSJW--GB1-0"/>
                <a:ea typeface="微软雅黑" panose="020B0503020204020204" pitchFamily="34" charset="-122"/>
              </a:rPr>
              <a:t> </a:t>
            </a:r>
            <a:r>
              <a:rPr lang="zh-CN" altLang="en-US" dirty="0">
                <a:solidFill>
                  <a:prstClr val="black"/>
                </a:solidFill>
                <a:latin typeface="FZSSJW--GB1-0"/>
                <a:ea typeface="微软雅黑" panose="020B0503020204020204" pitchFamily="34" charset="-122"/>
              </a:rPr>
              <a:t>指出</a:t>
            </a:r>
            <a:r>
              <a:rPr lang="zh-CN" altLang="en-US" u="sng" dirty="0">
                <a:solidFill>
                  <a:prstClr val="black"/>
                </a:solidFill>
                <a:latin typeface="FZSSJW--GB1-0"/>
                <a:ea typeface="微软雅黑" panose="020B0503020204020204" pitchFamily="34" charset="-122"/>
              </a:rPr>
              <a:t>函数名</a:t>
            </a:r>
            <a:r>
              <a:rPr lang="zh-CN" altLang="en-US" dirty="0">
                <a:solidFill>
                  <a:prstClr val="black"/>
                </a:solidFill>
                <a:latin typeface="FZSSJW--GB1-0"/>
                <a:ea typeface="微软雅黑" panose="020B0503020204020204" pitchFamily="34" charset="-122"/>
              </a:rPr>
              <a:t>，并在紧跟着的括号中指出函数需要什么</a:t>
            </a:r>
            <a:r>
              <a:rPr lang="zh-CN" altLang="en-US" u="sng" dirty="0">
                <a:solidFill>
                  <a:prstClr val="black"/>
                </a:solidFill>
                <a:latin typeface="FZSSJW--GB1-0"/>
                <a:ea typeface="微软雅黑" panose="020B0503020204020204" pitchFamily="34" charset="-122"/>
              </a:rPr>
              <a:t>额外信息</a:t>
            </a:r>
            <a:r>
              <a:rPr lang="zh-CN" altLang="en-US" dirty="0">
                <a:solidFill>
                  <a:prstClr val="black"/>
                </a:solidFill>
                <a:latin typeface="FZSSJW--GB1-0"/>
                <a:ea typeface="微软雅黑" panose="020B0503020204020204" pitchFamily="34" charset="-122"/>
              </a:rPr>
              <a:t>，定义以冒号 </a:t>
            </a:r>
            <a:r>
              <a:rPr lang="en-US" altLang="zh-CN" b="1" dirty="0">
                <a:solidFill>
                  <a:srgbClr val="A71D5D"/>
                </a:solidFill>
                <a:latin typeface="Consolas" panose="020B0609020204030204" pitchFamily="49" charset="0"/>
                <a:ea typeface="微软雅黑" panose="020B0503020204020204" pitchFamily="34" charset="-122"/>
              </a:rPr>
              <a:t>:</a:t>
            </a:r>
            <a:r>
              <a:rPr lang="en-US" altLang="zh-CN" b="1" dirty="0">
                <a:solidFill>
                  <a:srgbClr val="A71D5D"/>
                </a:solidFill>
                <a:latin typeface="微软雅黑" panose="020B0503020204020204" pitchFamily="34" charset="-122"/>
                <a:ea typeface="微软雅黑" panose="020B0503020204020204" pitchFamily="34" charset="-122"/>
              </a:rPr>
              <a:t> </a:t>
            </a:r>
            <a:r>
              <a:rPr lang="zh-CN" altLang="en-US" dirty="0">
                <a:solidFill>
                  <a:prstClr val="black"/>
                </a:solidFill>
                <a:latin typeface="FZSSJW--GB1-0"/>
                <a:ea typeface="微软雅黑" panose="020B0503020204020204" pitchFamily="34" charset="-122"/>
              </a:rPr>
              <a:t>结尾。</a:t>
            </a:r>
            <a:endParaRPr lang="en-US" altLang="zh-CN" dirty="0">
              <a:solidFill>
                <a:prstClr val="black"/>
              </a:solidFill>
              <a:latin typeface="FZSSJW--GB1-0"/>
              <a:ea typeface="微软雅黑" panose="020B0503020204020204" pitchFamily="34" charset="-122"/>
            </a:endParaRPr>
          </a:p>
          <a:p>
            <a:pPr marL="0" lvl="0" indent="0">
              <a:buNone/>
            </a:pPr>
            <a:r>
              <a:rPr lang="zh-CN" altLang="en-US" dirty="0">
                <a:solidFill>
                  <a:prstClr val="black"/>
                </a:solidFill>
                <a:latin typeface="FZSSJW--GB1-0"/>
                <a:ea typeface="微软雅黑" panose="020B0503020204020204" pitchFamily="34" charset="-122"/>
              </a:rPr>
              <a:t>函数名和变量名一样，同样使用下划线（蛇形）命名法</a:t>
            </a:r>
          </a:p>
        </p:txBody>
      </p:sp>
    </p:spTree>
    <p:extLst>
      <p:ext uri="{BB962C8B-B14F-4D97-AF65-F5344CB8AC3E}">
        <p14:creationId xmlns:p14="http://schemas.microsoft.com/office/powerpoint/2010/main" val="3075529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8.5.1 </a:t>
            </a:r>
            <a:r>
              <a:rPr lang="zh-CN" altLang="en-US" dirty="0"/>
              <a:t>结合使用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sz="2400" dirty="0"/>
              <a:t>如果要让函数接受不同类型的实参，必须在函数定义中</a:t>
            </a:r>
            <a:r>
              <a:rPr lang="zh-CN" altLang="en-US" sz="2400" u="sng" dirty="0"/>
              <a:t>将接受任意数量实参的形参放在最后</a:t>
            </a:r>
            <a:r>
              <a:rPr lang="zh-CN" altLang="en-US" sz="2400" dirty="0"/>
              <a:t>，例如我们可以在制作前，要求顾客提供尺寸信息：</a:t>
            </a:r>
            <a:endParaRPr lang="en-US" altLang="zh-CN" sz="2400" dirty="0"/>
          </a:p>
        </p:txBody>
      </p:sp>
      <p:sp>
        <p:nvSpPr>
          <p:cNvPr id="4" name="文本框 3">
            <a:extLst>
              <a:ext uri="{FF2B5EF4-FFF2-40B4-BE49-F238E27FC236}">
                <a16:creationId xmlns:a16="http://schemas.microsoft.com/office/drawing/2014/main" id="{D89566DE-C19A-9DDD-EA24-070F85BCF3DE}"/>
              </a:ext>
            </a:extLst>
          </p:cNvPr>
          <p:cNvSpPr txBox="1"/>
          <p:nvPr/>
        </p:nvSpPr>
        <p:spPr>
          <a:xfrm>
            <a:off x="1008499" y="2825958"/>
            <a:ext cx="10434320" cy="3416320"/>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ea typeface="微软雅黑" panose="020B0503020204020204" pitchFamily="34" charset="-122"/>
              </a:rPr>
              <a:t>def </a:t>
            </a:r>
            <a:r>
              <a:rPr lang="en-US" altLang="zh-CN" sz="2400" b="1" dirty="0" err="1">
                <a:solidFill>
                  <a:srgbClr val="795DA3"/>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size</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0086B3"/>
                </a:solidFill>
                <a:latin typeface="Consolas" panose="020B0609020204030204" pitchFamily="49" charset="0"/>
                <a:ea typeface="微软雅黑" panose="020B0503020204020204" pitchFamily="34" charset="-122"/>
              </a:rPr>
              <a:t>*toppings</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A71D5D"/>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微软雅黑" panose="020B0503020204020204" pitchFamily="34" charset="-122"/>
                <a:ea typeface="微软雅黑" panose="020B0503020204020204" pitchFamily="34" charset="-122"/>
              </a:rPr>
              <a:t>概述要制作的披萨</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f"</a:t>
            </a:r>
            <a:r>
              <a:rPr lang="en-US" altLang="zh-CN" sz="2400" b="1" dirty="0">
                <a:solidFill>
                  <a:srgbClr val="183691"/>
                </a:solidFill>
                <a:latin typeface="Consolas" panose="020B0609020204030204" pitchFamily="49" charset="0"/>
                <a:ea typeface="微软雅黑" panose="020B0503020204020204" pitchFamily="34" charset="-122"/>
              </a:rPr>
              <a:t>\</a:t>
            </a:r>
            <a:r>
              <a:rPr lang="en-US" altLang="zh-CN" sz="2400" b="1" dirty="0" err="1">
                <a:solidFill>
                  <a:srgbClr val="183691"/>
                </a:solidFill>
                <a:latin typeface="Consolas" panose="020B0609020204030204" pitchFamily="49" charset="0"/>
                <a:ea typeface="微软雅黑" panose="020B0503020204020204" pitchFamily="34" charset="-122"/>
              </a:rPr>
              <a:t>n</a:t>
            </a:r>
            <a:r>
              <a:rPr lang="en-US" altLang="zh-CN" sz="2400" b="1" dirty="0" err="1">
                <a:solidFill>
                  <a:srgbClr val="F2612A"/>
                </a:solidFill>
                <a:latin typeface="Consolas" panose="020B0609020204030204" pitchFamily="49" charset="0"/>
                <a:ea typeface="微软雅黑" panose="020B0503020204020204" pitchFamily="34" charset="-122"/>
              </a:rPr>
              <a:t>Making</a:t>
            </a:r>
            <a:r>
              <a:rPr lang="en-US" altLang="zh-CN" sz="2400" b="1" dirty="0">
                <a:solidFill>
                  <a:srgbClr val="F2612A"/>
                </a:solidFill>
                <a:latin typeface="Consolas" panose="020B0609020204030204" pitchFamily="49" charset="0"/>
                <a:ea typeface="微软雅黑" panose="020B0503020204020204" pitchFamily="34" charset="-122"/>
              </a:rPr>
              <a:t> a </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0086B3"/>
                </a:solidFill>
                <a:latin typeface="Consolas" panose="020B0609020204030204" pitchFamily="49" charset="0"/>
                <a:ea typeface="微软雅黑" panose="020B0503020204020204" pitchFamily="34" charset="-122"/>
              </a:rPr>
              <a:t>size</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-inch pizza with the following toppings:"</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for topping in toppings:</a:t>
            </a:r>
            <a:br>
              <a:rPr lang="en-US" altLang="zh-CN" sz="2400" b="1" dirty="0">
                <a:solidFill>
                  <a:schemeClr val="bg1">
                    <a:lumMod val="65000"/>
                  </a:schemeClr>
                </a:solidFill>
                <a:latin typeface="Consolas" panose="020B0609020204030204" pitchFamily="49" charset="0"/>
                <a:ea typeface="微软雅黑" panose="020B0503020204020204" pitchFamily="34" charset="-122"/>
              </a:rPr>
            </a:br>
            <a:r>
              <a:rPr lang="en-US" altLang="zh-CN" sz="2400" b="1" dirty="0">
                <a:solidFill>
                  <a:schemeClr val="bg1">
                    <a:lumMod val="65000"/>
                  </a:schemeClr>
                </a:solidFill>
                <a:latin typeface="Consolas" panose="020B0609020204030204" pitchFamily="49" charset="0"/>
                <a:ea typeface="微软雅黑" panose="020B0503020204020204" pitchFamily="34" charset="-122"/>
              </a:rPr>
              <a:t>        print(f"- {topping}")</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2E6446"/>
                </a:solidFill>
                <a:latin typeface="Consolas" panose="020B0609020204030204" pitchFamily="49" charset="0"/>
                <a:ea typeface="微软雅黑" panose="020B0503020204020204" pitchFamily="34" charset="-122"/>
              </a:rPr>
              <a:t>16</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'pepperoni'</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make_pizza</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2E6446"/>
                </a:solidFill>
                <a:latin typeface="Consolas" panose="020B0609020204030204" pitchFamily="49" charset="0"/>
                <a:ea typeface="微软雅黑" panose="020B0503020204020204" pitchFamily="34" charset="-122"/>
              </a:rPr>
              <a:t>12</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'mushrooms'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'green peppers'</a:t>
            </a:r>
            <a:r>
              <a:rPr lang="en-US" altLang="zh-CN" sz="2400" b="1" dirty="0">
                <a:solidFill>
                  <a:srgbClr val="63A35C"/>
                </a:solidFill>
                <a:latin typeface="Consolas" panose="020B0609020204030204" pitchFamily="49" charset="0"/>
                <a:ea typeface="微软雅黑" panose="020B0503020204020204" pitchFamily="34" charset="-122"/>
              </a:rPr>
              <a:t>, </a:t>
            </a:r>
            <a:r>
              <a:rPr lang="en-US" altLang="zh-CN" sz="2400" b="1" dirty="0">
                <a:solidFill>
                  <a:srgbClr val="F2612A"/>
                </a:solidFill>
                <a:latin typeface="Consolas" panose="020B0609020204030204" pitchFamily="49" charset="0"/>
                <a:ea typeface="微软雅黑" panose="020B0503020204020204" pitchFamily="34" charset="-122"/>
              </a:rPr>
              <a:t>'extra cheese'</a:t>
            </a:r>
            <a:r>
              <a:rPr lang="en-US" altLang="zh-CN" sz="2400" b="1" dirty="0">
                <a:solidFill>
                  <a:srgbClr val="3F9101"/>
                </a:solidFill>
                <a:latin typeface="Consolas" panose="020B0609020204030204" pitchFamily="49" charset="0"/>
                <a:ea typeface="微软雅黑" panose="020B0503020204020204" pitchFamily="34" charset="-122"/>
              </a:rPr>
              <a:t>)</a:t>
            </a:r>
            <a:endParaRPr lang="en-US" altLang="zh-CN" sz="24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474785" y="292714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Tree>
    <p:extLst>
      <p:ext uri="{BB962C8B-B14F-4D97-AF65-F5344CB8AC3E}">
        <p14:creationId xmlns:p14="http://schemas.microsoft.com/office/powerpoint/2010/main" val="1213496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22" presetClass="entr" presetSubtype="8"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wipe(left)">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8.5.1 </a:t>
            </a:r>
            <a:r>
              <a:rPr lang="zh-CN" altLang="en-US" dirty="0"/>
              <a:t>结合使用</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en-US" altLang="zh-CN" dirty="0"/>
              <a:t>Python </a:t>
            </a:r>
            <a:r>
              <a:rPr lang="zh-CN" altLang="en-US" dirty="0"/>
              <a:t>将收到的第一个值赋给形参 </a:t>
            </a:r>
            <a:r>
              <a:rPr lang="en-US" altLang="zh-CN" dirty="0"/>
              <a:t>size</a:t>
            </a:r>
            <a:r>
              <a:rPr lang="zh-CN" altLang="en-US" dirty="0"/>
              <a:t>，将其他所有的值都存储在 </a:t>
            </a:r>
            <a:r>
              <a:rPr lang="en-US" altLang="zh-CN" dirty="0"/>
              <a:t>toppings</a:t>
            </a:r>
            <a:r>
              <a:rPr lang="zh-CN" altLang="en-US" dirty="0"/>
              <a:t>元组中，从而使这些信息被按正确的顺序打印出来：</a:t>
            </a:r>
            <a:endParaRPr lang="en-US" altLang="zh-CN"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761185" y="3103850"/>
            <a:ext cx="8669629" cy="304698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16-inch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Pepperoni</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12-inch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mushrooms</a:t>
            </a:r>
          </a:p>
          <a:p>
            <a:r>
              <a:rPr lang="en-US" altLang="zh-CN" sz="2400" dirty="0">
                <a:solidFill>
                  <a:srgbClr val="333333"/>
                </a:solidFill>
                <a:latin typeface="Consolas" panose="020B0609020204030204" pitchFamily="49" charset="0"/>
                <a:ea typeface="微软雅黑" panose="020B0503020204020204" pitchFamily="34" charset="-122"/>
              </a:rPr>
              <a:t>- green peppers</a:t>
            </a:r>
          </a:p>
          <a:p>
            <a:r>
              <a:rPr lang="en-US" altLang="zh-CN" sz="2400" dirty="0">
                <a:solidFill>
                  <a:srgbClr val="333333"/>
                </a:solidFill>
                <a:latin typeface="Consolas" panose="020B0609020204030204" pitchFamily="49" charset="0"/>
                <a:ea typeface="微软雅黑" panose="020B0503020204020204" pitchFamily="34" charset="-122"/>
              </a:rPr>
              <a:t>-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471951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8.5.2 </a:t>
            </a:r>
            <a:r>
              <a:rPr lang="zh-CN" altLang="en-US" dirty="0"/>
              <a:t>使用任意数量的关键字实参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我们有时候需要接受任意数量的实参，但不知道信息是什么样的，</a:t>
            </a:r>
            <a:endParaRPr kumimoji="0" lang="en-US" altLang="zh-CN" sz="2800" b="0" i="0" u="none" strike="noStrike" kern="1200" cap="none" spc="0" normalizeH="0" noProof="0" dirty="0">
              <a:ln>
                <a:noFill/>
              </a:ln>
              <a:solidFill>
                <a:prstClr val="black"/>
              </a:solidFill>
              <a:effectLst/>
              <a:uLnTx/>
              <a:uFillTx/>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例如用户会希望使用一些自定义信息来创建账户，此时可以：</a:t>
            </a:r>
            <a:endParaRPr kumimoji="0" lang="en-US" altLang="zh-CN" sz="2800" b="0" i="0" u="none" strike="noStrike" kern="1200" cap="none" spc="0" normalizeH="0" noProof="0" dirty="0">
              <a:ln>
                <a:noFill/>
              </a:ln>
              <a:solidFill>
                <a:prstClr val="black"/>
              </a:solidFill>
              <a:effectLst/>
              <a:uLnTx/>
              <a:uFillTx/>
              <a:cs typeface="+mn-cs"/>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1016317" y="2938950"/>
            <a:ext cx="10620160" cy="2862322"/>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0086B3"/>
                </a:solidFill>
                <a:latin typeface="Consolas" panose="020B0609020204030204" pitchFamily="49" charset="0"/>
                <a:ea typeface="微软雅黑" panose="020B0503020204020204" pitchFamily="34" charset="-122"/>
              </a:rPr>
              <a:t>first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创建一个字典，其中包含我们知道的有关用户的一切</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first_name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first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last_name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return </a:t>
            </a:r>
            <a:r>
              <a:rPr lang="en-US" altLang="zh-CN" sz="2000" b="1" dirty="0" err="1">
                <a:solidFill>
                  <a:srgbClr val="0086B3"/>
                </a:solidFill>
                <a:latin typeface="Consolas" panose="020B0609020204030204" pitchFamily="49" charset="0"/>
                <a:ea typeface="微软雅黑" panose="020B0503020204020204" pitchFamily="34" charset="-122"/>
              </a:rPr>
              <a:t>user_info</a:t>
            </a:r>
            <a:br>
              <a:rPr lang="en-US" altLang="zh-CN" sz="2000" b="1" dirty="0">
                <a:solidFill>
                  <a:srgbClr val="0086B3"/>
                </a:solidFill>
                <a:latin typeface="Consolas" panose="020B0609020204030204" pitchFamily="49" charset="0"/>
                <a:ea typeface="微软雅黑" panose="020B0503020204020204" pitchFamily="34" charset="-122"/>
              </a:rPr>
            </a:b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'albert'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einstein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location</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princeton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a:t>
            </a:r>
            <a:br>
              <a:rPr lang="en-US" altLang="zh-CN" sz="2000" b="1" dirty="0">
                <a:solidFill>
                  <a:srgbClr val="63A35C"/>
                </a:solidFill>
                <a:latin typeface="Consolas" panose="020B0609020204030204" pitchFamily="49" charset="0"/>
                <a:ea typeface="微软雅黑" panose="020B0503020204020204" pitchFamily="34" charset="-122"/>
              </a:rPr>
            </a:b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field</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'physics'</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6" name="文本框 5">
            <a:extLst>
              <a:ext uri="{FF2B5EF4-FFF2-40B4-BE49-F238E27FC236}">
                <a16:creationId xmlns:a16="http://schemas.microsoft.com/office/drawing/2014/main" id="{90E49D60-036A-D4A7-E096-923423C56778}"/>
              </a:ext>
            </a:extLst>
          </p:cNvPr>
          <p:cNvSpPr txBox="1"/>
          <p:nvPr/>
        </p:nvSpPr>
        <p:spPr>
          <a:xfrm>
            <a:off x="2397690" y="5826779"/>
            <a:ext cx="7857413" cy="830997"/>
          </a:xfrm>
          <a:prstGeom prst="rect">
            <a:avLst/>
          </a:prstGeom>
          <a:noFill/>
        </p:spPr>
        <p:txBody>
          <a:bodyPr wrap="square">
            <a:spAutoFit/>
          </a:bodyPr>
          <a:lstStyle/>
          <a:p>
            <a:r>
              <a:rPr lang="zh-CN" altLang="en-US" sz="2400" b="1" i="0" u="none" strike="noStrike" baseline="0" dirty="0">
                <a:latin typeface="微软雅黑" panose="020B0503020204020204" pitchFamily="34" charset="-122"/>
                <a:ea typeface="微软雅黑" panose="020B0503020204020204" pitchFamily="34" charset="-122"/>
              </a:rPr>
              <a:t>双星号 </a:t>
            </a:r>
            <a:r>
              <a:rPr lang="en-US" altLang="zh-CN" sz="2400" b="1" dirty="0">
                <a:solidFill>
                  <a:srgbClr val="0086B3"/>
                </a:solidFill>
                <a:latin typeface="Consolas" panose="020B0609020204030204" pitchFamily="49" charset="0"/>
                <a:ea typeface="微软雅黑" panose="020B0503020204020204" pitchFamily="34" charset="-122"/>
              </a:rPr>
              <a:t>**</a:t>
            </a:r>
            <a:r>
              <a:rPr lang="en-US" altLang="zh-CN" sz="2400" b="1" dirty="0">
                <a:solidFill>
                  <a:srgbClr val="0086B3"/>
                </a:solidFill>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让 </a:t>
            </a:r>
            <a:r>
              <a:rPr lang="en-US" altLang="zh-CN" sz="2400" b="1" i="0" u="none" strike="noStrike" baseline="0" dirty="0">
                <a:latin typeface="微软雅黑" panose="020B0503020204020204" pitchFamily="34" charset="-122"/>
                <a:ea typeface="微软雅黑" panose="020B0503020204020204" pitchFamily="34" charset="-122"/>
              </a:rPr>
              <a:t>Python </a:t>
            </a:r>
            <a:r>
              <a:rPr lang="zh-CN" altLang="en-US" sz="2400" b="1" i="0" u="none" strike="noStrike" baseline="0" dirty="0">
                <a:latin typeface="微软雅黑" panose="020B0503020204020204" pitchFamily="34" charset="-122"/>
                <a:ea typeface="微软雅黑" panose="020B0503020204020204" pitchFamily="34" charset="-122"/>
              </a:rPr>
              <a:t>创建一个名为 </a:t>
            </a:r>
            <a:r>
              <a:rPr lang="en-US" altLang="zh-CN" sz="2400" b="1" i="0" u="none" strike="noStrike" baseline="0" dirty="0" err="1">
                <a:latin typeface="Consolas" panose="020B0609020204030204" pitchFamily="49" charset="0"/>
                <a:ea typeface="微软雅黑" panose="020B0503020204020204" pitchFamily="34" charset="-122"/>
              </a:rPr>
              <a:t>user_info</a:t>
            </a:r>
            <a:r>
              <a:rPr lang="en-US" altLang="zh-CN" sz="2400" b="1" i="0" u="none" strike="noStrike" baseline="0" dirty="0">
                <a:latin typeface="微软雅黑" panose="020B0503020204020204" pitchFamily="34" charset="-122"/>
                <a:ea typeface="微软雅黑" panose="020B0503020204020204" pitchFamily="34" charset="-122"/>
              </a:rPr>
              <a:t> </a:t>
            </a:r>
            <a:r>
              <a:rPr lang="zh-CN" altLang="en-US" sz="2400" b="1" i="0" u="none" strike="noStrike" baseline="0" dirty="0">
                <a:latin typeface="微软雅黑" panose="020B0503020204020204" pitchFamily="34" charset="-122"/>
                <a:ea typeface="微软雅黑" panose="020B0503020204020204" pitchFamily="34" charset="-122"/>
              </a:rPr>
              <a:t>的</a:t>
            </a:r>
            <a:r>
              <a:rPr lang="zh-CN" altLang="en-US" sz="2400" b="1" dirty="0">
                <a:latin typeface="微软雅黑" panose="020B0503020204020204" pitchFamily="34" charset="-122"/>
                <a:ea typeface="微软雅黑" panose="020B0503020204020204" pitchFamily="34" charset="-122"/>
              </a:rPr>
              <a:t>字典</a:t>
            </a:r>
            <a:r>
              <a:rPr lang="zh-CN" altLang="en-US" sz="2400" b="1" i="0" u="none" strike="noStrike" baseline="0" dirty="0">
                <a:latin typeface="微软雅黑" panose="020B0503020204020204" pitchFamily="34" charset="-122"/>
                <a:ea typeface="微软雅黑" panose="020B0503020204020204" pitchFamily="34" charset="-122"/>
              </a:rPr>
              <a:t>，</a:t>
            </a:r>
            <a:endParaRPr lang="en-US" altLang="zh-CN" sz="2400" b="1" i="0" u="none" strike="noStrike" baseline="0" dirty="0">
              <a:latin typeface="微软雅黑" panose="020B0503020204020204" pitchFamily="34" charset="-122"/>
              <a:ea typeface="微软雅黑" panose="020B0503020204020204" pitchFamily="34" charset="-122"/>
            </a:endParaRPr>
          </a:p>
          <a:p>
            <a:pPr algn="l"/>
            <a:r>
              <a:rPr lang="zh-CN" altLang="en-US" sz="2400" b="1" dirty="0">
                <a:latin typeface="微软雅黑" panose="020B0503020204020204" pitchFamily="34" charset="-122"/>
                <a:ea typeface="微软雅黑" panose="020B0503020204020204" pitchFamily="34" charset="-122"/>
              </a:rPr>
              <a:t>其中</a:t>
            </a:r>
            <a:r>
              <a:rPr lang="zh-CN" altLang="en-US" sz="2400" b="1" i="0" u="none" strike="noStrike" baseline="0" dirty="0">
                <a:latin typeface="微软雅黑" panose="020B0503020204020204" pitchFamily="34" charset="-122"/>
                <a:ea typeface="微软雅黑" panose="020B0503020204020204" pitchFamily="34" charset="-122"/>
              </a:rPr>
              <a:t>包含函数收到的所有（余下的）关键字实参。</a:t>
            </a:r>
            <a:endParaRPr lang="en-US" altLang="zh-CN" sz="2400" b="1" i="0" u="none" strike="noStrike" baseline="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87144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8.5.2 </a:t>
            </a:r>
            <a:r>
              <a:rPr lang="zh-CN" altLang="en-US" dirty="0"/>
              <a:t>使用任意数量的关键字实参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我们有时候需要接受任意数量的实参，但不知道信息是什么样的，</a:t>
            </a:r>
            <a:endParaRPr kumimoji="0" lang="en-US" altLang="zh-CN" sz="2800" b="0" i="0" u="none" strike="noStrike" kern="1200" cap="none" spc="0" normalizeH="0" noProof="0" dirty="0">
              <a:ln>
                <a:noFill/>
              </a:ln>
              <a:solidFill>
                <a:prstClr val="black"/>
              </a:solidFill>
              <a:effectLst/>
              <a:uLnTx/>
              <a:uFillTx/>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noProof="0" dirty="0">
                <a:ln>
                  <a:noFill/>
                </a:ln>
                <a:solidFill>
                  <a:prstClr val="black"/>
                </a:solidFill>
                <a:effectLst/>
                <a:uLnTx/>
                <a:uFillTx/>
                <a:cs typeface="+mn-cs"/>
              </a:rPr>
              <a:t>例如用户会希望使用一些自定义信息来创建账户，此时可以：</a:t>
            </a:r>
            <a:endParaRPr kumimoji="0" lang="en-US" altLang="zh-CN" sz="2800" b="0" i="0" u="none" strike="noStrike" kern="1200" cap="none" spc="0" normalizeH="0" noProof="0" dirty="0">
              <a:ln>
                <a:noFill/>
              </a:ln>
              <a:solidFill>
                <a:prstClr val="black"/>
              </a:solidFill>
              <a:effectLst/>
              <a:uLnTx/>
              <a:uFillTx/>
              <a:cs typeface="+mn-cs"/>
            </a:endParaRPr>
          </a:p>
        </p:txBody>
      </p:sp>
      <p:sp>
        <p:nvSpPr>
          <p:cNvPr id="4" name="文本框 3">
            <a:extLst>
              <a:ext uri="{FF2B5EF4-FFF2-40B4-BE49-F238E27FC236}">
                <a16:creationId xmlns:a16="http://schemas.microsoft.com/office/drawing/2014/main" id="{D89566DE-C19A-9DDD-EA24-070F85BCF3DE}"/>
              </a:ext>
            </a:extLst>
          </p:cNvPr>
          <p:cNvSpPr txBox="1"/>
          <p:nvPr/>
        </p:nvSpPr>
        <p:spPr>
          <a:xfrm>
            <a:off x="1016317" y="2938950"/>
            <a:ext cx="10620160" cy="2862322"/>
          </a:xfrm>
          <a:prstGeom prst="rect">
            <a:avLst/>
          </a:prstGeom>
          <a:noFill/>
          <a:ln>
            <a:solidFill>
              <a:schemeClr val="bg2"/>
            </a:solidFill>
          </a:ln>
        </p:spPr>
        <p:txBody>
          <a:bodyPr wrap="square">
            <a:spAutoFit/>
          </a:bodyPr>
          <a:lstStyle/>
          <a:p>
            <a:r>
              <a:rPr lang="en-US" altLang="zh-CN" sz="2000" b="1" dirty="0">
                <a:solidFill>
                  <a:srgbClr val="9E58A3"/>
                </a:solidFill>
                <a:latin typeface="Consolas" panose="020B0609020204030204" pitchFamily="49" charset="0"/>
                <a:ea typeface="微软雅黑" panose="020B0503020204020204" pitchFamily="34" charset="-122"/>
              </a:rPr>
              <a:t>def </a:t>
            </a:r>
            <a:r>
              <a:rPr lang="en-US" altLang="zh-CN" sz="2000" b="1" dirty="0" err="1">
                <a:solidFill>
                  <a:srgbClr val="795DA3"/>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0086B3"/>
                </a:solidFill>
                <a:latin typeface="Consolas" panose="020B0609020204030204" pitchFamily="49" charset="0"/>
                <a:ea typeface="微软雅黑" panose="020B0503020204020204" pitchFamily="34" charset="-122"/>
              </a:rPr>
              <a:t>first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A71D5D"/>
                </a:solidFill>
                <a:latin typeface="Consolas" panose="020B0609020204030204" pitchFamily="49" charset="0"/>
                <a:ea typeface="微软雅黑" panose="020B0503020204020204" pitchFamily="34" charset="-122"/>
              </a:rPr>
              <a:t>:</a:t>
            </a:r>
            <a:br>
              <a:rPr lang="en-US" altLang="zh-CN" sz="2000" b="1" dirty="0">
                <a:solidFill>
                  <a:srgbClr val="A71D5D"/>
                </a:solidFill>
                <a:latin typeface="Consolas" panose="020B0609020204030204" pitchFamily="49" charset="0"/>
                <a:ea typeface="微软雅黑" panose="020B0503020204020204" pitchFamily="34" charset="-122"/>
              </a:rPr>
            </a:b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969896"/>
                </a:solidFill>
                <a:latin typeface="Consolas" panose="020B0609020204030204" pitchFamily="49" charset="0"/>
                <a:ea typeface="微软雅黑" panose="020B0503020204020204" pitchFamily="34" charset="-122"/>
              </a:rPr>
              <a:t>"""</a:t>
            </a:r>
            <a:r>
              <a:rPr lang="zh-CN" altLang="en-US" sz="2000" b="1" dirty="0">
                <a:solidFill>
                  <a:srgbClr val="969896"/>
                </a:solidFill>
                <a:latin typeface="微软雅黑" panose="020B0503020204020204" pitchFamily="34" charset="-122"/>
                <a:ea typeface="微软雅黑" panose="020B0503020204020204" pitchFamily="34" charset="-122"/>
              </a:rPr>
              <a:t>创建一个字典，其中包含我们知道的有关用户的一切</a:t>
            </a:r>
            <a:r>
              <a:rPr lang="en-US" altLang="zh-CN" sz="2000" b="1" dirty="0">
                <a:solidFill>
                  <a:srgbClr val="969896"/>
                </a:solidFill>
                <a:latin typeface="Consolas" panose="020B0609020204030204" pitchFamily="49" charset="0"/>
                <a:ea typeface="微软雅黑" panose="020B0503020204020204" pitchFamily="34" charset="-122"/>
              </a:rPr>
              <a:t>"""</a:t>
            </a:r>
            <a:br>
              <a:rPr lang="en-US" altLang="zh-CN" sz="2000" b="1" dirty="0">
                <a:solidFill>
                  <a:srgbClr val="969896"/>
                </a:solidFill>
                <a:latin typeface="Consolas" panose="020B0609020204030204" pitchFamily="49" charset="0"/>
                <a:ea typeface="微软雅黑" panose="020B0503020204020204" pitchFamily="34" charset="-122"/>
              </a:rPr>
            </a:br>
            <a:r>
              <a:rPr lang="en-US" altLang="zh-CN" sz="2000" b="1" dirty="0">
                <a:solidFill>
                  <a:srgbClr val="969896"/>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first_name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first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err="1">
                <a:solidFill>
                  <a:srgbClr val="0086B3"/>
                </a:solidFill>
                <a:latin typeface="Consolas" panose="020B0609020204030204" pitchFamily="49" charset="0"/>
                <a:ea typeface="微软雅黑" panose="020B0503020204020204" pitchFamily="34" charset="-122"/>
              </a:rPr>
              <a:t>user_info</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last_name</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3F9101"/>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a:solidFill>
                  <a:srgbClr val="0086B3"/>
                </a:solidFill>
                <a:latin typeface="Consolas" panose="020B0609020204030204" pitchFamily="49" charset="0"/>
                <a:ea typeface="微软雅黑" panose="020B0503020204020204" pitchFamily="34" charset="-122"/>
              </a:rPr>
              <a:t>last</a:t>
            </a: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a:solidFill>
                  <a:srgbClr val="0086B3"/>
                </a:solidFill>
                <a:latin typeface="Consolas" panose="020B0609020204030204" pitchFamily="49" charset="0"/>
                <a:ea typeface="微软雅黑" panose="020B0503020204020204" pitchFamily="34" charset="-122"/>
              </a:rPr>
              <a:t>    </a:t>
            </a:r>
            <a:r>
              <a:rPr lang="en-US" altLang="zh-CN" sz="2000" b="1" dirty="0">
                <a:solidFill>
                  <a:srgbClr val="9E58A3"/>
                </a:solidFill>
                <a:latin typeface="Consolas" panose="020B0609020204030204" pitchFamily="49" charset="0"/>
                <a:ea typeface="微软雅黑" panose="020B0503020204020204" pitchFamily="34" charset="-122"/>
              </a:rPr>
              <a:t>return </a:t>
            </a:r>
            <a:r>
              <a:rPr lang="en-US" altLang="zh-CN" sz="2000" b="1" dirty="0" err="1">
                <a:solidFill>
                  <a:srgbClr val="0086B3"/>
                </a:solidFill>
                <a:latin typeface="Consolas" panose="020B0609020204030204" pitchFamily="49" charset="0"/>
                <a:ea typeface="微软雅黑" panose="020B0503020204020204" pitchFamily="34" charset="-122"/>
              </a:rPr>
              <a:t>user_info</a:t>
            </a:r>
            <a:br>
              <a:rPr lang="en-US" altLang="zh-CN" sz="2000" b="1" dirty="0">
                <a:solidFill>
                  <a:srgbClr val="0086B3"/>
                </a:solidFill>
                <a:latin typeface="Consolas" panose="020B0609020204030204" pitchFamily="49" charset="0"/>
                <a:ea typeface="微软雅黑" panose="020B0503020204020204" pitchFamily="34" charset="-122"/>
              </a:rPr>
            </a:br>
            <a:br>
              <a:rPr lang="en-US" altLang="zh-CN" sz="2000" b="1" dirty="0">
                <a:solidFill>
                  <a:srgbClr val="0086B3"/>
                </a:solidFill>
                <a:latin typeface="Consolas" panose="020B0609020204030204" pitchFamily="49" charset="0"/>
                <a:ea typeface="微软雅黑" panose="020B0503020204020204" pitchFamily="34" charset="-122"/>
              </a:rPr>
            </a:b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33333"/>
                </a:solidFill>
                <a:latin typeface="Consolas" panose="020B0609020204030204" pitchFamily="49" charset="0"/>
                <a:ea typeface="微软雅黑" panose="020B0503020204020204" pitchFamily="34" charset="-122"/>
              </a:rPr>
              <a:t> </a:t>
            </a:r>
            <a:r>
              <a:rPr lang="en-US" altLang="zh-CN" sz="2000" b="1" dirty="0">
                <a:solidFill>
                  <a:srgbClr val="A71D5D"/>
                </a:solidFill>
                <a:latin typeface="Consolas" panose="020B0609020204030204" pitchFamily="49" charset="0"/>
                <a:ea typeface="微软雅黑" panose="020B0503020204020204" pitchFamily="34" charset="-122"/>
              </a:rPr>
              <a:t>= </a:t>
            </a:r>
            <a:r>
              <a:rPr lang="en-US" altLang="zh-CN" sz="2000" b="1" dirty="0" err="1">
                <a:solidFill>
                  <a:srgbClr val="258DFF"/>
                </a:solidFill>
                <a:latin typeface="Consolas" panose="020B0609020204030204" pitchFamily="49" charset="0"/>
                <a:ea typeface="微软雅黑" panose="020B0503020204020204" pitchFamily="34" charset="-122"/>
              </a:rPr>
              <a:t>build_profile</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'albert'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einstein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location</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err="1">
                <a:solidFill>
                  <a:srgbClr val="F2612A"/>
                </a:solidFill>
                <a:latin typeface="Consolas" panose="020B0609020204030204" pitchFamily="49" charset="0"/>
                <a:ea typeface="微软雅黑" panose="020B0503020204020204" pitchFamily="34" charset="-122"/>
              </a:rPr>
              <a:t>princeton</a:t>
            </a:r>
            <a:r>
              <a:rPr lang="en-US" altLang="zh-CN" sz="2000" b="1" dirty="0">
                <a:solidFill>
                  <a:srgbClr val="F2612A"/>
                </a:solidFill>
                <a:latin typeface="Consolas" panose="020B0609020204030204" pitchFamily="49" charset="0"/>
                <a:ea typeface="微软雅黑" panose="020B0503020204020204" pitchFamily="34" charset="-122"/>
              </a:rPr>
              <a:t>'</a:t>
            </a:r>
            <a:r>
              <a:rPr lang="en-US" altLang="zh-CN" sz="2000" b="1" dirty="0">
                <a:solidFill>
                  <a:srgbClr val="63A35C"/>
                </a:solidFill>
                <a:latin typeface="Consolas" panose="020B0609020204030204" pitchFamily="49" charset="0"/>
                <a:ea typeface="微软雅黑" panose="020B0503020204020204" pitchFamily="34" charset="-122"/>
              </a:rPr>
              <a:t>,</a:t>
            </a:r>
            <a:br>
              <a:rPr lang="en-US" altLang="zh-CN" sz="2000" b="1" dirty="0">
                <a:solidFill>
                  <a:srgbClr val="63A35C"/>
                </a:solidFill>
                <a:latin typeface="Consolas" panose="020B0609020204030204" pitchFamily="49" charset="0"/>
                <a:ea typeface="微软雅黑" panose="020B0503020204020204" pitchFamily="34" charset="-122"/>
              </a:rPr>
            </a:br>
            <a:r>
              <a:rPr lang="en-US" altLang="zh-CN" sz="2000" b="1" dirty="0">
                <a:solidFill>
                  <a:srgbClr val="63A35C"/>
                </a:solidFill>
                <a:latin typeface="Consolas" panose="020B0609020204030204" pitchFamily="49" charset="0"/>
                <a:ea typeface="微软雅黑" panose="020B0503020204020204" pitchFamily="34" charset="-122"/>
              </a:rPr>
              <a:t>                             </a:t>
            </a:r>
            <a:r>
              <a:rPr lang="en-US" altLang="zh-CN" sz="2000" b="1" dirty="0">
                <a:solidFill>
                  <a:srgbClr val="660099"/>
                </a:solidFill>
                <a:latin typeface="Consolas" panose="020B0609020204030204" pitchFamily="49" charset="0"/>
                <a:ea typeface="微软雅黑" panose="020B0503020204020204" pitchFamily="34" charset="-122"/>
              </a:rPr>
              <a:t>field</a:t>
            </a:r>
            <a:r>
              <a:rPr lang="en-US" altLang="zh-CN" sz="2000" b="1" dirty="0">
                <a:solidFill>
                  <a:srgbClr val="A71D5D"/>
                </a:solidFill>
                <a:latin typeface="Consolas" panose="020B0609020204030204" pitchFamily="49" charset="0"/>
                <a:ea typeface="微软雅黑" panose="020B0503020204020204" pitchFamily="34" charset="-122"/>
              </a:rPr>
              <a:t>=</a:t>
            </a:r>
            <a:r>
              <a:rPr lang="en-US" altLang="zh-CN" sz="2000" b="1" dirty="0">
                <a:solidFill>
                  <a:srgbClr val="F2612A"/>
                </a:solidFill>
                <a:latin typeface="Consolas" panose="020B0609020204030204" pitchFamily="49" charset="0"/>
                <a:ea typeface="微软雅黑" panose="020B0503020204020204" pitchFamily="34" charset="-122"/>
              </a:rPr>
              <a:t>'physics'</a:t>
            </a:r>
            <a:r>
              <a:rPr lang="en-US" altLang="zh-CN" sz="2000" b="1" dirty="0">
                <a:solidFill>
                  <a:srgbClr val="3F9101"/>
                </a:solidFill>
                <a:latin typeface="Consolas" panose="020B0609020204030204" pitchFamily="49" charset="0"/>
                <a:ea typeface="微软雅黑" panose="020B0503020204020204" pitchFamily="34" charset="-122"/>
              </a:rPr>
              <a:t>)</a:t>
            </a:r>
            <a:br>
              <a:rPr lang="en-US" altLang="zh-CN" sz="2000" b="1" dirty="0">
                <a:solidFill>
                  <a:srgbClr val="3F9101"/>
                </a:solidFill>
                <a:latin typeface="Consolas" panose="020B0609020204030204" pitchFamily="49" charset="0"/>
                <a:ea typeface="微软雅黑" panose="020B0503020204020204" pitchFamily="34" charset="-122"/>
              </a:rPr>
            </a:br>
            <a:r>
              <a:rPr lang="en-US" altLang="zh-CN" sz="2000" b="1" dirty="0">
                <a:solidFill>
                  <a:srgbClr val="0200BD"/>
                </a:solidFill>
                <a:latin typeface="Consolas" panose="020B0609020204030204" pitchFamily="49" charset="0"/>
                <a:ea typeface="微软雅黑" panose="020B0503020204020204" pitchFamily="34" charset="-122"/>
              </a:rPr>
              <a:t>print</a:t>
            </a:r>
            <a:r>
              <a:rPr lang="en-US" altLang="zh-CN" sz="2000" b="1" dirty="0">
                <a:solidFill>
                  <a:srgbClr val="3F9101"/>
                </a:solidFill>
                <a:latin typeface="Consolas" panose="020B0609020204030204" pitchFamily="49" charset="0"/>
                <a:ea typeface="微软雅黑" panose="020B0503020204020204" pitchFamily="34" charset="-122"/>
              </a:rPr>
              <a:t>(</a:t>
            </a:r>
            <a:r>
              <a:rPr lang="en-US" altLang="zh-CN" sz="2000" b="1" dirty="0" err="1">
                <a:solidFill>
                  <a:srgbClr val="333333"/>
                </a:solidFill>
                <a:latin typeface="Consolas" panose="020B0609020204030204" pitchFamily="49" charset="0"/>
                <a:ea typeface="微软雅黑" panose="020B0503020204020204" pitchFamily="34" charset="-122"/>
              </a:rPr>
              <a:t>user_profile</a:t>
            </a:r>
            <a:r>
              <a:rPr lang="en-US" altLang="zh-CN" sz="2000" b="1" dirty="0">
                <a:solidFill>
                  <a:srgbClr val="3F9101"/>
                </a:solidFill>
                <a:latin typeface="Consolas" panose="020B0609020204030204" pitchFamily="49" charset="0"/>
                <a:ea typeface="微软雅黑" panose="020B0503020204020204" pitchFamily="34" charset="-122"/>
              </a:rPr>
              <a:t>)</a:t>
            </a:r>
            <a:endParaRPr lang="en-US" altLang="zh-CN" sz="2000" b="1" dirty="0">
              <a:solidFill>
                <a:srgbClr val="333333"/>
              </a:solidFill>
              <a:latin typeface="Consolas" panose="020B0609020204030204" pitchFamily="49" charset="0"/>
              <a:ea typeface="微软雅黑" panose="020B0503020204020204" pitchFamily="34" charset="-122"/>
            </a:endParaRPr>
          </a:p>
        </p:txBody>
      </p:sp>
      <p:sp>
        <p:nvSpPr>
          <p:cNvPr id="5" name="箭头: 右 4">
            <a:extLst>
              <a:ext uri="{FF2B5EF4-FFF2-40B4-BE49-F238E27FC236}">
                <a16:creationId xmlns:a16="http://schemas.microsoft.com/office/drawing/2014/main" id="{96DCA8E1-9C28-C82F-06F8-259F93B2A3DE}"/>
              </a:ext>
            </a:extLst>
          </p:cNvPr>
          <p:cNvSpPr/>
          <p:nvPr/>
        </p:nvSpPr>
        <p:spPr>
          <a:xfrm>
            <a:off x="563843" y="3607289"/>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016317" y="5948156"/>
            <a:ext cx="10640961" cy="707886"/>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rPr>
              <a:t>运行结果</a:t>
            </a:r>
            <a:endParaRPr lang="en-US" altLang="zh-CN" sz="2400" b="1" dirty="0">
              <a:solidFill>
                <a:srgbClr val="333333"/>
              </a:solidFill>
              <a:highlight>
                <a:srgbClr val="C0C0C0"/>
              </a:highlight>
              <a:latin typeface="Consolas" panose="020B0609020204030204" pitchFamily="49" charset="0"/>
            </a:endParaRPr>
          </a:p>
          <a:p>
            <a:r>
              <a:rPr lang="en-US" altLang="zh-CN" sz="1600" dirty="0">
                <a:solidFill>
                  <a:srgbClr val="333333"/>
                </a:solidFill>
                <a:latin typeface="Consolas" panose="020B0609020204030204" pitchFamily="49" charset="0"/>
              </a:rPr>
              <a:t>{'location': '</a:t>
            </a:r>
            <a:r>
              <a:rPr lang="en-US" altLang="zh-CN" sz="1600" dirty="0" err="1">
                <a:solidFill>
                  <a:srgbClr val="333333"/>
                </a:solidFill>
                <a:latin typeface="Consolas" panose="020B0609020204030204" pitchFamily="49" charset="0"/>
              </a:rPr>
              <a:t>princeton</a:t>
            </a:r>
            <a:r>
              <a:rPr lang="en-US" altLang="zh-CN" sz="1600" dirty="0">
                <a:solidFill>
                  <a:srgbClr val="333333"/>
                </a:solidFill>
                <a:latin typeface="Consolas" panose="020B0609020204030204" pitchFamily="49" charset="0"/>
              </a:rPr>
              <a:t>', 'field': 'physics', '</a:t>
            </a:r>
            <a:r>
              <a:rPr lang="en-US" altLang="zh-CN" sz="1600" dirty="0" err="1">
                <a:solidFill>
                  <a:srgbClr val="333333"/>
                </a:solidFill>
                <a:latin typeface="Consolas" panose="020B0609020204030204" pitchFamily="49" charset="0"/>
              </a:rPr>
              <a:t>first_name</a:t>
            </a:r>
            <a:r>
              <a:rPr lang="en-US" altLang="zh-CN" sz="1600" dirty="0">
                <a:solidFill>
                  <a:srgbClr val="333333"/>
                </a:solidFill>
                <a:latin typeface="Consolas" panose="020B0609020204030204" pitchFamily="49" charset="0"/>
              </a:rPr>
              <a:t>': 'albert', '</a:t>
            </a:r>
            <a:r>
              <a:rPr lang="en-US" altLang="zh-CN" sz="1600" dirty="0" err="1">
                <a:solidFill>
                  <a:srgbClr val="333333"/>
                </a:solidFill>
                <a:latin typeface="Consolas" panose="020B0609020204030204" pitchFamily="49" charset="0"/>
              </a:rPr>
              <a:t>last_name</a:t>
            </a:r>
            <a:r>
              <a:rPr lang="en-US" altLang="zh-CN" sz="1600" dirty="0">
                <a:solidFill>
                  <a:srgbClr val="333333"/>
                </a:solidFill>
                <a:latin typeface="Consolas" panose="020B0609020204030204" pitchFamily="49" charset="0"/>
              </a:rPr>
              <a:t>': '</a:t>
            </a:r>
            <a:r>
              <a:rPr lang="en-US" altLang="zh-CN" sz="1600" dirty="0" err="1">
                <a:solidFill>
                  <a:srgbClr val="333333"/>
                </a:solidFill>
                <a:latin typeface="Consolas" panose="020B0609020204030204" pitchFamily="49" charset="0"/>
              </a:rPr>
              <a:t>einstein</a:t>
            </a:r>
            <a:r>
              <a:rPr lang="en-US" altLang="zh-CN" sz="1600" dirty="0">
                <a:solidFill>
                  <a:srgbClr val="333333"/>
                </a:solidFill>
                <a:latin typeface="Consolas" panose="020B0609020204030204" pitchFamily="49" charset="0"/>
              </a:rPr>
              <a:t>'}</a:t>
            </a:r>
            <a:endParaRPr lang="en-US" altLang="zh-CN" sz="1600" dirty="0">
              <a:solidFill>
                <a:srgbClr val="333333"/>
              </a:solidFill>
              <a:highlight>
                <a:srgbClr val="C0C0C0"/>
              </a:highlight>
              <a:latin typeface="Consolas" panose="020B0609020204030204" pitchFamily="49" charset="0"/>
            </a:endParaRPr>
          </a:p>
        </p:txBody>
      </p:sp>
    </p:spTree>
    <p:extLst>
      <p:ext uri="{BB962C8B-B14F-4D97-AF65-F5344CB8AC3E}">
        <p14:creationId xmlns:p14="http://schemas.microsoft.com/office/powerpoint/2010/main" val="1682289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 </a:t>
            </a:r>
            <a:r>
              <a:rPr lang="zh-CN" altLang="en-US" dirty="0"/>
              <a:t>将函数存储在模块中</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使用函数的优点之一是</a:t>
            </a:r>
            <a:r>
              <a:rPr lang="zh-CN" altLang="en-US" dirty="0">
                <a:solidFill>
                  <a:schemeClr val="accent6">
                    <a:lumMod val="75000"/>
                  </a:schemeClr>
                </a:solidFill>
              </a:rPr>
              <a:t>可将代码块与主程序分离</a:t>
            </a:r>
            <a:r>
              <a:rPr lang="zh-CN" altLang="en-US" dirty="0"/>
              <a:t>，通过给函数指定描述性名称（并提供文档字符串），能让程序容易理解得多。</a:t>
            </a:r>
            <a:endParaRPr lang="en-US" altLang="zh-CN" dirty="0"/>
          </a:p>
          <a:p>
            <a:pPr marL="0" indent="0">
              <a:buNone/>
            </a:pPr>
            <a:endParaRPr lang="en-US" altLang="zh-CN" dirty="0"/>
          </a:p>
          <a:p>
            <a:pPr marL="0" indent="0">
              <a:buNone/>
            </a:pPr>
            <a:r>
              <a:rPr lang="zh-CN" altLang="en-US" dirty="0"/>
              <a:t>你还可以更进一步，将函数存储在称为</a:t>
            </a:r>
            <a:r>
              <a:rPr lang="zh-CN" altLang="en-US" b="1" dirty="0"/>
              <a:t>模块（</a:t>
            </a:r>
            <a:r>
              <a:rPr lang="en-US" altLang="zh-CN" b="1" dirty="0"/>
              <a:t>module</a:t>
            </a:r>
            <a:r>
              <a:rPr lang="zh-CN" altLang="en-US" b="1" dirty="0"/>
              <a:t>）</a:t>
            </a:r>
            <a:r>
              <a:rPr lang="zh-CN" altLang="en-US" dirty="0"/>
              <a:t>的独立文件中，再将模块</a:t>
            </a:r>
            <a:r>
              <a:rPr lang="zh-CN" altLang="en-US" b="1" dirty="0"/>
              <a:t>导入</a:t>
            </a:r>
            <a:r>
              <a:rPr lang="zh-CN" altLang="en-US" dirty="0"/>
              <a:t>（</a:t>
            </a:r>
            <a:r>
              <a:rPr lang="en-US" altLang="zh-CN" dirty="0"/>
              <a:t>import</a:t>
            </a:r>
            <a:r>
              <a:rPr lang="zh-CN" altLang="en-US" dirty="0"/>
              <a:t>）主程序。</a:t>
            </a:r>
            <a:endParaRPr lang="en-US" altLang="zh-CN" dirty="0"/>
          </a:p>
          <a:p>
            <a:pPr marL="0" indent="0">
              <a:buNone/>
            </a:pPr>
            <a:r>
              <a:rPr lang="en-US" altLang="zh-CN" dirty="0"/>
              <a:t>import </a:t>
            </a:r>
            <a:r>
              <a:rPr lang="zh-CN" altLang="en-US" dirty="0"/>
              <a:t>语句可让你在当前运行的程序文件中使用模块中的代码。</a:t>
            </a:r>
            <a:endParaRPr lang="en-US" altLang="zh-CN" dirty="0"/>
          </a:p>
          <a:p>
            <a:pPr marL="0" indent="0">
              <a:buNone/>
            </a:pPr>
            <a:r>
              <a:rPr lang="zh-CN" altLang="en-US" dirty="0"/>
              <a:t>导入模块的方法有好几种，下面对每种都做简要的介绍。</a:t>
            </a:r>
            <a:endParaRPr lang="en-US" altLang="zh-CN" dirty="0"/>
          </a:p>
        </p:txBody>
      </p:sp>
    </p:spTree>
    <p:extLst>
      <p:ext uri="{BB962C8B-B14F-4D97-AF65-F5344CB8AC3E}">
        <p14:creationId xmlns:p14="http://schemas.microsoft.com/office/powerpoint/2010/main" val="283515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模块是扩展名为 </a:t>
            </a:r>
            <a:r>
              <a:rPr lang="en-US" altLang="zh-CN" dirty="0">
                <a:highlight>
                  <a:srgbClr val="F0F0F0"/>
                </a:highlight>
              </a:rPr>
              <a:t>.</a:t>
            </a:r>
            <a:r>
              <a:rPr lang="en-US" altLang="zh-CN" dirty="0" err="1">
                <a:highlight>
                  <a:srgbClr val="F0F0F0"/>
                </a:highlight>
              </a:rPr>
              <a:t>py</a:t>
            </a:r>
            <a:r>
              <a:rPr lang="en-US" altLang="zh-CN" dirty="0"/>
              <a:t> </a:t>
            </a:r>
            <a:r>
              <a:rPr lang="zh-CN" altLang="en-US" dirty="0"/>
              <a:t>的文件，包含要导入程序的代码。</a:t>
            </a:r>
            <a:endParaRPr lang="en-US" altLang="zh-CN" dirty="0"/>
          </a:p>
          <a:p>
            <a:pPr marL="0" indent="0">
              <a:buNone/>
            </a:pPr>
            <a:r>
              <a:rPr lang="zh-CN" altLang="en-US" dirty="0"/>
              <a:t>为了学习模块相关的知识，首先我们需要做一些准备工作：</a:t>
            </a:r>
            <a:endParaRPr lang="en-US" altLang="zh-CN" dirty="0"/>
          </a:p>
          <a:p>
            <a:pPr lvl="1"/>
            <a:r>
              <a:rPr lang="zh-CN" altLang="en-US" sz="2800" dirty="0"/>
              <a:t>新建一个文件夹（比如叫做 </a:t>
            </a:r>
            <a:r>
              <a:rPr lang="en-US" altLang="zh-CN" sz="2800" dirty="0">
                <a:highlight>
                  <a:srgbClr val="F0F0F0"/>
                </a:highlight>
              </a:rPr>
              <a:t>module-demo</a:t>
            </a:r>
            <a:r>
              <a:rPr lang="zh-CN" altLang="en-US" sz="2800" dirty="0"/>
              <a:t>）</a:t>
            </a:r>
            <a:endParaRPr lang="en-US" altLang="zh-CN" sz="2800" dirty="0"/>
          </a:p>
          <a:p>
            <a:pPr lvl="1"/>
            <a:r>
              <a:rPr lang="zh-CN" altLang="en-US" sz="2800" dirty="0"/>
              <a:t>在文件夹中新建两个文件，文件名分别为：</a:t>
            </a:r>
            <a:endParaRPr lang="en-US" altLang="zh-CN" sz="2800" dirty="0"/>
          </a:p>
          <a:p>
            <a:pPr lvl="2"/>
            <a:r>
              <a:rPr lang="en-US" altLang="zh-CN" sz="2400" dirty="0">
                <a:highlight>
                  <a:srgbClr val="F0F0F0"/>
                </a:highlight>
              </a:rPr>
              <a:t>pizza.py</a:t>
            </a:r>
          </a:p>
          <a:p>
            <a:pPr lvl="2"/>
            <a:r>
              <a:rPr lang="en-US" altLang="zh-CN" sz="2400" dirty="0">
                <a:highlight>
                  <a:srgbClr val="F0F0F0"/>
                </a:highlight>
              </a:rPr>
              <a:t>making_pizzas.py</a:t>
            </a:r>
          </a:p>
          <a:p>
            <a:pPr lvl="2"/>
            <a:endParaRPr lang="en-US" altLang="zh-CN" sz="2400" dirty="0"/>
          </a:p>
          <a:p>
            <a:endParaRPr lang="zh-CN" altLang="en-US" dirty="0"/>
          </a:p>
        </p:txBody>
      </p:sp>
      <p:pic>
        <p:nvPicPr>
          <p:cNvPr id="12" name="图片 11">
            <a:extLst>
              <a:ext uri="{FF2B5EF4-FFF2-40B4-BE49-F238E27FC236}">
                <a16:creationId xmlns:a16="http://schemas.microsoft.com/office/drawing/2014/main" id="{27326510-16EF-44CE-3B84-4E174C00A275}"/>
              </a:ext>
            </a:extLst>
          </p:cNvPr>
          <p:cNvPicPr>
            <a:picLocks noChangeAspect="1"/>
          </p:cNvPicPr>
          <p:nvPr/>
        </p:nvPicPr>
        <p:blipFill>
          <a:blip r:embed="rId3"/>
          <a:stretch>
            <a:fillRect/>
          </a:stretch>
        </p:blipFill>
        <p:spPr>
          <a:xfrm>
            <a:off x="4278472" y="4656032"/>
            <a:ext cx="3635055" cy="1760373"/>
          </a:xfrm>
          <a:prstGeom prst="rect">
            <a:avLst/>
          </a:prstGeom>
        </p:spPr>
      </p:pic>
    </p:spTree>
    <p:extLst>
      <p:ext uri="{BB962C8B-B14F-4D97-AF65-F5344CB8AC3E}">
        <p14:creationId xmlns:p14="http://schemas.microsoft.com/office/powerpoint/2010/main" val="1998361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打开 </a:t>
            </a:r>
            <a:r>
              <a:rPr lang="en-US" altLang="zh-CN" dirty="0">
                <a:highlight>
                  <a:srgbClr val="F0F0F0"/>
                </a:highlight>
              </a:rPr>
              <a:t>pizza.py</a:t>
            </a:r>
            <a:r>
              <a:rPr lang="en-US" altLang="zh-CN" dirty="0"/>
              <a:t> </a:t>
            </a:r>
            <a:r>
              <a:rPr lang="zh-CN" altLang="en-US" dirty="0"/>
              <a:t>文件，写入简单版本的披萨制作代码：</a:t>
            </a:r>
            <a:endParaRPr lang="en-US" altLang="zh-CN" dirty="0"/>
          </a:p>
          <a:p>
            <a:pPr marL="0" indent="0">
              <a:buNone/>
            </a:pPr>
            <a:endParaRPr lang="en-US" altLang="zh-CN" dirty="0"/>
          </a:p>
          <a:p>
            <a:endParaRPr lang="zh-CN" altLang="en-US" sz="3200" dirty="0"/>
          </a:p>
        </p:txBody>
      </p:sp>
      <p:sp>
        <p:nvSpPr>
          <p:cNvPr id="7" name="文本框 6">
            <a:extLst>
              <a:ext uri="{FF2B5EF4-FFF2-40B4-BE49-F238E27FC236}">
                <a16:creationId xmlns:a16="http://schemas.microsoft.com/office/drawing/2014/main" id="{341EEBE3-844F-5F74-A651-390352848297}"/>
              </a:ext>
            </a:extLst>
          </p:cNvPr>
          <p:cNvSpPr txBox="1"/>
          <p:nvPr/>
        </p:nvSpPr>
        <p:spPr>
          <a:xfrm>
            <a:off x="838201" y="2613392"/>
            <a:ext cx="10230016" cy="1631216"/>
          </a:xfrm>
          <a:prstGeom prst="rect">
            <a:avLst/>
          </a:prstGeom>
          <a:noFill/>
          <a:ln>
            <a:solidFill>
              <a:schemeClr val="bg2"/>
            </a:solidFill>
          </a:ln>
        </p:spPr>
        <p:txBody>
          <a:bodyPr wrap="square">
            <a:spAutoFit/>
          </a:bodyPr>
          <a:lstStyle/>
          <a:p>
            <a:r>
              <a:rPr lang="en-US" altLang="zh-CN" sz="2000" b="1" dirty="0">
                <a:solidFill>
                  <a:srgbClr val="9E58A3"/>
                </a:solidFill>
                <a:effectLst/>
                <a:latin typeface="Consolas" panose="020B0609020204030204" pitchFamily="49" charset="0"/>
                <a:ea typeface="微软雅黑" panose="020B0503020204020204" pitchFamily="34" charset="-122"/>
              </a:rPr>
              <a:t>def </a:t>
            </a:r>
            <a:r>
              <a:rPr lang="en-US" altLang="zh-CN" sz="2000" b="1" dirty="0" err="1">
                <a:solidFill>
                  <a:srgbClr val="795DA3"/>
                </a:solidFill>
                <a:effectLst/>
                <a:latin typeface="Consolas" panose="020B0609020204030204" pitchFamily="49" charset="0"/>
                <a:ea typeface="微软雅黑" panose="020B0503020204020204" pitchFamily="34" charset="-122"/>
              </a:rPr>
              <a:t>make_pizza</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0086B3"/>
                </a:solidFill>
                <a:effectLst/>
                <a:latin typeface="Consolas" panose="020B0609020204030204" pitchFamily="49" charset="0"/>
                <a:ea typeface="微软雅黑" panose="020B0503020204020204" pitchFamily="34" charset="-122"/>
              </a:rPr>
              <a:t>size</a:t>
            </a:r>
            <a:r>
              <a:rPr lang="en-US" altLang="zh-CN" sz="2000" b="1" dirty="0">
                <a:solidFill>
                  <a:srgbClr val="63A35C"/>
                </a:solidFill>
                <a:effectLst/>
                <a:latin typeface="Consolas" panose="020B0609020204030204" pitchFamily="49" charset="0"/>
                <a:ea typeface="微软雅黑" panose="020B0503020204020204" pitchFamily="34" charset="-122"/>
              </a:rPr>
              <a:t>, </a:t>
            </a:r>
            <a:r>
              <a:rPr lang="en-US" altLang="zh-CN" sz="2000" b="1" dirty="0">
                <a:solidFill>
                  <a:srgbClr val="0086B3"/>
                </a:solidFill>
                <a:effectLst/>
                <a:latin typeface="Consolas" panose="020B0609020204030204" pitchFamily="49" charset="0"/>
                <a:ea typeface="微软雅黑" panose="020B0503020204020204" pitchFamily="34" charset="-122"/>
              </a:rPr>
              <a:t>*toppings</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A71D5D"/>
                </a:solidFill>
                <a:effectLst/>
                <a:latin typeface="Consolas" panose="020B0609020204030204" pitchFamily="49" charset="0"/>
                <a:ea typeface="微软雅黑" panose="020B0503020204020204" pitchFamily="34" charset="-122"/>
              </a:rPr>
              <a:t>:</a:t>
            </a:r>
            <a:br>
              <a:rPr lang="en-US" altLang="zh-CN" sz="2000" b="1" dirty="0">
                <a:solidFill>
                  <a:srgbClr val="A71D5D"/>
                </a:solidFill>
                <a:effectLst/>
                <a:latin typeface="Consolas" panose="020B0609020204030204" pitchFamily="49" charset="0"/>
                <a:ea typeface="微软雅黑" panose="020B0503020204020204" pitchFamily="34" charset="-122"/>
              </a:rPr>
            </a:br>
            <a:r>
              <a:rPr lang="en-US" altLang="zh-CN" sz="2000" b="1" dirty="0">
                <a:solidFill>
                  <a:srgbClr val="A71D5D"/>
                </a:solidFill>
                <a:effectLst/>
                <a:latin typeface="Consolas" panose="020B0609020204030204" pitchFamily="49" charset="0"/>
                <a:ea typeface="微软雅黑" panose="020B0503020204020204" pitchFamily="34" charset="-122"/>
              </a:rPr>
              <a:t>    </a:t>
            </a:r>
            <a:r>
              <a:rPr lang="en-US" altLang="zh-CN" sz="2000" b="1" dirty="0">
                <a:solidFill>
                  <a:srgbClr val="969896"/>
                </a:solidFill>
                <a:effectLst/>
                <a:latin typeface="Consolas" panose="020B0609020204030204" pitchFamily="49" charset="0"/>
                <a:ea typeface="微软雅黑" panose="020B0503020204020204" pitchFamily="34" charset="-122"/>
              </a:rPr>
              <a:t>"""</a:t>
            </a:r>
            <a:r>
              <a:rPr lang="zh-CN" altLang="en-US" sz="2000" b="1" dirty="0">
                <a:solidFill>
                  <a:srgbClr val="969896"/>
                </a:solidFill>
                <a:effectLst/>
                <a:latin typeface="微软雅黑" panose="020B0503020204020204" pitchFamily="34" charset="-122"/>
                <a:ea typeface="微软雅黑" panose="020B0503020204020204" pitchFamily="34" charset="-122"/>
              </a:rPr>
              <a:t>概述要制作的</a:t>
            </a:r>
            <a:r>
              <a:rPr lang="zh-CN" altLang="en-US" sz="2000" b="1" dirty="0">
                <a:solidFill>
                  <a:srgbClr val="969896"/>
                </a:solidFill>
                <a:latin typeface="微软雅黑" panose="020B0503020204020204" pitchFamily="34" charset="-122"/>
                <a:ea typeface="微软雅黑" panose="020B0503020204020204" pitchFamily="34" charset="-122"/>
              </a:rPr>
              <a:t>披萨</a:t>
            </a:r>
            <a:r>
              <a:rPr lang="en-US" altLang="zh-CN" sz="2000" b="1" dirty="0">
                <a:solidFill>
                  <a:srgbClr val="969896"/>
                </a:solidFill>
                <a:effectLst/>
                <a:latin typeface="Consolas" panose="020B0609020204030204" pitchFamily="49" charset="0"/>
                <a:ea typeface="微软雅黑" panose="020B0503020204020204" pitchFamily="34" charset="-122"/>
              </a:rPr>
              <a:t>"""</a:t>
            </a:r>
            <a:br>
              <a:rPr lang="en-US" altLang="zh-CN" sz="2000" b="1" dirty="0">
                <a:solidFill>
                  <a:srgbClr val="969896"/>
                </a:solidFill>
                <a:effectLst/>
                <a:latin typeface="Consolas" panose="020B0609020204030204" pitchFamily="49" charset="0"/>
                <a:ea typeface="微软雅黑" panose="020B0503020204020204" pitchFamily="34" charset="-122"/>
              </a:rPr>
            </a:br>
            <a:r>
              <a:rPr lang="en-US" altLang="zh-CN" sz="2000" b="1" dirty="0">
                <a:solidFill>
                  <a:srgbClr val="969896"/>
                </a:solidFill>
                <a:effectLst/>
                <a:latin typeface="Consolas" panose="020B0609020204030204" pitchFamily="49" charset="0"/>
                <a:ea typeface="微软雅黑" panose="020B0503020204020204" pitchFamily="34" charset="-122"/>
              </a:rPr>
              <a:t>    </a:t>
            </a:r>
            <a:r>
              <a:rPr lang="en-US" altLang="zh-CN" sz="2000" b="1" dirty="0">
                <a:solidFill>
                  <a:srgbClr val="0200BD"/>
                </a:solidFill>
                <a:effectLst/>
                <a:latin typeface="Consolas" panose="020B0609020204030204" pitchFamily="49" charset="0"/>
                <a:ea typeface="微软雅黑" panose="020B0503020204020204" pitchFamily="34" charset="-122"/>
              </a:rPr>
              <a:t>print</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f"</a:t>
            </a:r>
            <a:r>
              <a:rPr lang="en-US" altLang="zh-CN" sz="2000" b="1" dirty="0">
                <a:solidFill>
                  <a:srgbClr val="183691"/>
                </a:solidFill>
                <a:effectLst/>
                <a:latin typeface="Consolas" panose="020B0609020204030204" pitchFamily="49" charset="0"/>
                <a:ea typeface="微软雅黑" panose="020B0503020204020204" pitchFamily="34" charset="-122"/>
              </a:rPr>
              <a:t>\</a:t>
            </a:r>
            <a:r>
              <a:rPr lang="en-US" altLang="zh-CN" sz="2000" b="1" dirty="0" err="1">
                <a:solidFill>
                  <a:srgbClr val="183691"/>
                </a:solidFill>
                <a:effectLst/>
                <a:latin typeface="Consolas" panose="020B0609020204030204" pitchFamily="49" charset="0"/>
                <a:ea typeface="微软雅黑" panose="020B0503020204020204" pitchFamily="34" charset="-122"/>
              </a:rPr>
              <a:t>n</a:t>
            </a:r>
            <a:r>
              <a:rPr lang="en-US" altLang="zh-CN" sz="2000" b="1" dirty="0" err="1">
                <a:solidFill>
                  <a:srgbClr val="F2612A"/>
                </a:solidFill>
                <a:effectLst/>
                <a:latin typeface="Consolas" panose="020B0609020204030204" pitchFamily="49" charset="0"/>
                <a:ea typeface="微软雅黑" panose="020B0503020204020204" pitchFamily="34" charset="-122"/>
              </a:rPr>
              <a:t>Making</a:t>
            </a:r>
            <a:r>
              <a:rPr lang="en-US" altLang="zh-CN" sz="2000" b="1" dirty="0">
                <a:solidFill>
                  <a:srgbClr val="F2612A"/>
                </a:solidFill>
                <a:effectLst/>
                <a:latin typeface="Consolas" panose="020B0609020204030204" pitchFamily="49" charset="0"/>
                <a:ea typeface="微软雅黑" panose="020B0503020204020204" pitchFamily="34" charset="-122"/>
              </a:rPr>
              <a:t> a </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0086B3"/>
                </a:solidFill>
                <a:effectLst/>
                <a:latin typeface="Consolas" panose="020B0609020204030204" pitchFamily="49" charset="0"/>
                <a:ea typeface="微软雅黑" panose="020B0503020204020204" pitchFamily="34" charset="-122"/>
              </a:rPr>
              <a:t>size</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-inch pizza with the following toppings:"</a:t>
            </a:r>
            <a:r>
              <a:rPr lang="en-US" altLang="zh-CN" sz="2000" b="1" dirty="0">
                <a:solidFill>
                  <a:srgbClr val="3F9101"/>
                </a:solidFill>
                <a:effectLst/>
                <a:latin typeface="Consolas" panose="020B0609020204030204" pitchFamily="49" charset="0"/>
                <a:ea typeface="微软雅黑" panose="020B0503020204020204" pitchFamily="34" charset="-122"/>
              </a:rPr>
              <a:t>)</a:t>
            </a:r>
            <a:br>
              <a:rPr lang="en-US" altLang="zh-CN" sz="2000" b="1" dirty="0">
                <a:solidFill>
                  <a:srgbClr val="3F9101"/>
                </a:solidFill>
                <a:effectLst/>
                <a:latin typeface="Consolas" panose="020B0609020204030204" pitchFamily="49" charset="0"/>
                <a:ea typeface="微软雅黑" panose="020B0503020204020204" pitchFamily="34" charset="-122"/>
              </a:rPr>
            </a:br>
            <a:r>
              <a:rPr lang="en-US" altLang="zh-CN" sz="2000" b="1" dirty="0">
                <a:solidFill>
                  <a:srgbClr val="3F9101"/>
                </a:solidFill>
                <a:effectLst/>
                <a:latin typeface="Consolas" panose="020B0609020204030204" pitchFamily="49" charset="0"/>
                <a:ea typeface="微软雅黑" panose="020B0503020204020204" pitchFamily="34" charset="-122"/>
              </a:rPr>
              <a:t>    </a:t>
            </a:r>
            <a:r>
              <a:rPr lang="en-US" altLang="zh-CN" sz="2000" b="1" dirty="0">
                <a:solidFill>
                  <a:srgbClr val="9E58A3"/>
                </a:solidFill>
                <a:effectLst/>
                <a:latin typeface="Consolas" panose="020B0609020204030204" pitchFamily="49" charset="0"/>
                <a:ea typeface="微软雅黑" panose="020B0503020204020204" pitchFamily="34" charset="-122"/>
              </a:rPr>
              <a:t>for </a:t>
            </a:r>
            <a:r>
              <a:rPr lang="en-US" altLang="zh-CN" sz="2000" b="1" dirty="0">
                <a:solidFill>
                  <a:srgbClr val="333333"/>
                </a:solidFill>
                <a:effectLst/>
                <a:latin typeface="Consolas" panose="020B0609020204030204" pitchFamily="49" charset="0"/>
                <a:ea typeface="微软雅黑" panose="020B0503020204020204" pitchFamily="34" charset="-122"/>
              </a:rPr>
              <a:t>topping </a:t>
            </a:r>
            <a:r>
              <a:rPr lang="en-US" altLang="zh-CN" sz="2000" b="1" dirty="0">
                <a:solidFill>
                  <a:srgbClr val="9E58A3"/>
                </a:solidFill>
                <a:effectLst/>
                <a:latin typeface="Consolas" panose="020B0609020204030204" pitchFamily="49" charset="0"/>
                <a:ea typeface="微软雅黑" panose="020B0503020204020204" pitchFamily="34" charset="-122"/>
              </a:rPr>
              <a:t>in </a:t>
            </a:r>
            <a:r>
              <a:rPr lang="en-US" altLang="zh-CN" sz="2000" b="1" dirty="0">
                <a:solidFill>
                  <a:srgbClr val="0086B3"/>
                </a:solidFill>
                <a:effectLst/>
                <a:latin typeface="Consolas" panose="020B0609020204030204" pitchFamily="49" charset="0"/>
                <a:ea typeface="微软雅黑" panose="020B0503020204020204" pitchFamily="34" charset="-122"/>
              </a:rPr>
              <a:t>toppings</a:t>
            </a:r>
            <a:r>
              <a:rPr lang="en-US" altLang="zh-CN" sz="2000" b="1" dirty="0">
                <a:solidFill>
                  <a:srgbClr val="A71D5D"/>
                </a:solidFill>
                <a:effectLst/>
                <a:latin typeface="Consolas" panose="020B0609020204030204" pitchFamily="49" charset="0"/>
                <a:ea typeface="微软雅黑" panose="020B0503020204020204" pitchFamily="34" charset="-122"/>
              </a:rPr>
              <a:t>:</a:t>
            </a:r>
            <a:br>
              <a:rPr lang="en-US" altLang="zh-CN" sz="2000" b="1" dirty="0">
                <a:solidFill>
                  <a:srgbClr val="A71D5D"/>
                </a:solidFill>
                <a:effectLst/>
                <a:latin typeface="Consolas" panose="020B0609020204030204" pitchFamily="49" charset="0"/>
                <a:ea typeface="微软雅黑" panose="020B0503020204020204" pitchFamily="34" charset="-122"/>
              </a:rPr>
            </a:br>
            <a:r>
              <a:rPr lang="en-US" altLang="zh-CN" sz="2000" b="1" dirty="0">
                <a:solidFill>
                  <a:srgbClr val="A71D5D"/>
                </a:solidFill>
                <a:effectLst/>
                <a:latin typeface="Consolas" panose="020B0609020204030204" pitchFamily="49" charset="0"/>
                <a:ea typeface="微软雅黑" panose="020B0503020204020204" pitchFamily="34" charset="-122"/>
              </a:rPr>
              <a:t>        </a:t>
            </a:r>
            <a:r>
              <a:rPr lang="en-US" altLang="zh-CN" sz="2000" b="1" dirty="0">
                <a:solidFill>
                  <a:srgbClr val="0200BD"/>
                </a:solidFill>
                <a:effectLst/>
                <a:latin typeface="Consolas" panose="020B0609020204030204" pitchFamily="49" charset="0"/>
                <a:ea typeface="微软雅黑" panose="020B0503020204020204" pitchFamily="34" charset="-122"/>
              </a:rPr>
              <a:t>print</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f"- </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333333"/>
                </a:solidFill>
                <a:effectLst/>
                <a:latin typeface="Consolas" panose="020B0609020204030204" pitchFamily="49" charset="0"/>
                <a:ea typeface="微软雅黑" panose="020B0503020204020204" pitchFamily="34" charset="-122"/>
              </a:rPr>
              <a:t>topping</a:t>
            </a:r>
            <a:r>
              <a:rPr lang="en-US" altLang="zh-CN" sz="2000" b="1" dirty="0">
                <a:solidFill>
                  <a:srgbClr val="3F9101"/>
                </a:solidFill>
                <a:effectLst/>
                <a:latin typeface="Consolas" panose="020B0609020204030204" pitchFamily="49" charset="0"/>
                <a:ea typeface="微软雅黑" panose="020B0503020204020204" pitchFamily="34" charset="-122"/>
              </a:rPr>
              <a:t>}</a:t>
            </a:r>
            <a:r>
              <a:rPr lang="en-US" altLang="zh-CN" sz="2000" b="1" dirty="0">
                <a:solidFill>
                  <a:srgbClr val="F2612A"/>
                </a:solidFill>
                <a:effectLst/>
                <a:latin typeface="Consolas" panose="020B0609020204030204" pitchFamily="49" charset="0"/>
                <a:ea typeface="微软雅黑" panose="020B0503020204020204" pitchFamily="34" charset="-122"/>
              </a:rPr>
              <a:t>"</a:t>
            </a:r>
            <a:r>
              <a:rPr lang="en-US" altLang="zh-CN" sz="2000" b="1" dirty="0">
                <a:solidFill>
                  <a:srgbClr val="3F9101"/>
                </a:solidFill>
                <a:effectLst/>
                <a:latin typeface="Consolas" panose="020B0609020204030204" pitchFamily="49" charset="0"/>
                <a:ea typeface="微软雅黑" panose="020B0503020204020204" pitchFamily="34" charset="-122"/>
              </a:rPr>
              <a:t>)</a:t>
            </a:r>
            <a:endParaRPr lang="en-US" altLang="zh-CN" sz="2000" b="1" dirty="0">
              <a:solidFill>
                <a:srgbClr val="333333"/>
              </a:solidFill>
              <a:effectLst/>
              <a:latin typeface="Consolas" panose="020B0609020204030204" pitchFamily="49" charset="0"/>
              <a:ea typeface="微软雅黑" panose="020B0503020204020204" pitchFamily="34" charset="-122"/>
            </a:endParaRPr>
          </a:p>
        </p:txBody>
      </p:sp>
      <p:pic>
        <p:nvPicPr>
          <p:cNvPr id="8" name="图片 7">
            <a:extLst>
              <a:ext uri="{FF2B5EF4-FFF2-40B4-BE49-F238E27FC236}">
                <a16:creationId xmlns:a16="http://schemas.microsoft.com/office/drawing/2014/main" id="{6BF1F45D-BA6B-1D21-A2F1-ED33CE8F46A2}"/>
              </a:ext>
            </a:extLst>
          </p:cNvPr>
          <p:cNvPicPr>
            <a:picLocks noChangeAspect="1"/>
          </p:cNvPicPr>
          <p:nvPr/>
        </p:nvPicPr>
        <p:blipFill>
          <a:blip r:embed="rId3"/>
          <a:stretch>
            <a:fillRect/>
          </a:stretch>
        </p:blipFill>
        <p:spPr>
          <a:xfrm>
            <a:off x="1792328" y="4423898"/>
            <a:ext cx="8321761" cy="2248095"/>
          </a:xfrm>
          <a:prstGeom prst="rect">
            <a:avLst/>
          </a:prstGeom>
        </p:spPr>
      </p:pic>
    </p:spTree>
    <p:extLst>
      <p:ext uri="{BB962C8B-B14F-4D97-AF65-F5344CB8AC3E}">
        <p14:creationId xmlns:p14="http://schemas.microsoft.com/office/powerpoint/2010/main" val="201062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接着打开 </a:t>
            </a:r>
            <a:r>
              <a:rPr lang="en-US" altLang="zh-CN" dirty="0">
                <a:highlight>
                  <a:srgbClr val="F0F0F0"/>
                </a:highlight>
              </a:rPr>
              <a:t>making_pizzas.py</a:t>
            </a:r>
            <a:r>
              <a:rPr lang="en-US" altLang="zh-CN" dirty="0"/>
              <a:t> </a:t>
            </a:r>
            <a:r>
              <a:rPr lang="zh-CN" altLang="en-US" dirty="0"/>
              <a:t>文件，写入下面的代码：</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r>
              <a:rPr lang="zh-CN" altLang="en-US" dirty="0"/>
              <a:t>注意程序的第一行 </a:t>
            </a:r>
            <a:r>
              <a:rPr lang="en-US" altLang="zh-CN" sz="2800" b="1" dirty="0">
                <a:solidFill>
                  <a:srgbClr val="9E58A3"/>
                </a:solidFill>
                <a:effectLst/>
                <a:highlight>
                  <a:srgbClr val="F0F0F0"/>
                </a:highlight>
                <a:latin typeface="Consolas" panose="020B0609020204030204" pitchFamily="49" charset="0"/>
              </a:rPr>
              <a:t>import </a:t>
            </a:r>
            <a:r>
              <a:rPr lang="en-US" altLang="zh-CN" sz="2800" b="1" dirty="0">
                <a:solidFill>
                  <a:srgbClr val="333333"/>
                </a:solidFill>
                <a:effectLst/>
                <a:highlight>
                  <a:srgbClr val="F0F0F0"/>
                </a:highlight>
                <a:latin typeface="Consolas" panose="020B0609020204030204" pitchFamily="49" charset="0"/>
              </a:rPr>
              <a:t>pizza</a:t>
            </a:r>
            <a:r>
              <a:rPr lang="zh-CN" altLang="en-US" dirty="0"/>
              <a:t>，便是导入模块语句的写法</a:t>
            </a:r>
          </a:p>
        </p:txBody>
      </p:sp>
      <p:sp>
        <p:nvSpPr>
          <p:cNvPr id="5" name="箭头: 右 4">
            <a:extLst>
              <a:ext uri="{FF2B5EF4-FFF2-40B4-BE49-F238E27FC236}">
                <a16:creationId xmlns:a16="http://schemas.microsoft.com/office/drawing/2014/main" id="{96DCA8E1-9C28-C82F-06F8-259F93B2A3DE}"/>
              </a:ext>
            </a:extLst>
          </p:cNvPr>
          <p:cNvSpPr/>
          <p:nvPr/>
        </p:nvSpPr>
        <p:spPr>
          <a:xfrm>
            <a:off x="359300" y="2654916"/>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6" name="文本框 5">
            <a:extLst>
              <a:ext uri="{FF2B5EF4-FFF2-40B4-BE49-F238E27FC236}">
                <a16:creationId xmlns:a16="http://schemas.microsoft.com/office/drawing/2014/main" id="{7EF94281-6924-B953-DD82-2AFE11336B49}"/>
              </a:ext>
            </a:extLst>
          </p:cNvPr>
          <p:cNvSpPr txBox="1"/>
          <p:nvPr/>
        </p:nvSpPr>
        <p:spPr>
          <a:xfrm>
            <a:off x="838199" y="2581142"/>
            <a:ext cx="9873343" cy="1384995"/>
          </a:xfrm>
          <a:prstGeom prst="rect">
            <a:avLst/>
          </a:prstGeom>
          <a:noFill/>
          <a:ln>
            <a:solidFill>
              <a:schemeClr val="bg2"/>
            </a:solidFill>
          </a:ln>
        </p:spPr>
        <p:txBody>
          <a:bodyPr wrap="square">
            <a:spAutoFit/>
          </a:bodyPr>
          <a:lstStyle/>
          <a:p>
            <a:r>
              <a:rPr lang="en-US" altLang="zh-CN" sz="2100" b="1" dirty="0">
                <a:solidFill>
                  <a:srgbClr val="9E58A3"/>
                </a:solidFill>
                <a:effectLst/>
                <a:latin typeface="Consolas" panose="020B0609020204030204" pitchFamily="49" charset="0"/>
              </a:rPr>
              <a:t>import </a:t>
            </a:r>
            <a:r>
              <a:rPr lang="en-US" altLang="zh-CN" sz="2100" b="1" dirty="0">
                <a:solidFill>
                  <a:srgbClr val="333333"/>
                </a:solidFill>
                <a:effectLst/>
                <a:latin typeface="Consolas" panose="020B0609020204030204" pitchFamily="49" charset="0"/>
              </a:rPr>
              <a:t>pizza</a:t>
            </a:r>
            <a:br>
              <a:rPr lang="en-US" altLang="zh-CN" sz="2100" b="1" dirty="0">
                <a:solidFill>
                  <a:srgbClr val="333333"/>
                </a:solidFill>
                <a:effectLst/>
                <a:latin typeface="Consolas" panose="020B0609020204030204" pitchFamily="49" charset="0"/>
              </a:rPr>
            </a:br>
            <a:br>
              <a:rPr lang="en-US" altLang="zh-CN" sz="2100" b="1" dirty="0">
                <a:solidFill>
                  <a:srgbClr val="333333"/>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16</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'pepperoni'</a:t>
            </a:r>
            <a:r>
              <a:rPr lang="en-US" altLang="zh-CN" sz="2100" b="1" dirty="0">
                <a:solidFill>
                  <a:srgbClr val="3F9101"/>
                </a:solidFill>
                <a:effectLst/>
                <a:latin typeface="Consolas" panose="020B0609020204030204" pitchFamily="49" charset="0"/>
              </a:rPr>
              <a:t>)</a:t>
            </a:r>
            <a:br>
              <a:rPr lang="en-US" altLang="zh-CN" sz="2100" b="1" dirty="0">
                <a:solidFill>
                  <a:srgbClr val="3F9101"/>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12</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'mushrooms'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'green peppers'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'extra cheese'</a:t>
            </a:r>
            <a:r>
              <a:rPr lang="en-US" altLang="zh-CN" sz="2100" b="1" dirty="0">
                <a:solidFill>
                  <a:srgbClr val="3F9101"/>
                </a:solidFill>
                <a:effectLst/>
                <a:latin typeface="Consolas" panose="020B0609020204030204" pitchFamily="49" charset="0"/>
              </a:rPr>
              <a:t>)</a:t>
            </a:r>
            <a:endParaRPr lang="en-US" altLang="zh-CN" sz="21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754924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1"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接着打开 </a:t>
            </a:r>
            <a:r>
              <a:rPr lang="en-US" altLang="zh-CN" dirty="0">
                <a:highlight>
                  <a:srgbClr val="F0F0F0"/>
                </a:highlight>
              </a:rPr>
              <a:t>making_pizzas.py</a:t>
            </a:r>
            <a:r>
              <a:rPr lang="en-US" altLang="zh-CN" dirty="0"/>
              <a:t> </a:t>
            </a:r>
            <a:r>
              <a:rPr lang="zh-CN" altLang="en-US" dirty="0"/>
              <a:t>文件，写入下面的代码：</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r>
              <a:rPr lang="zh-CN" altLang="en-US" dirty="0"/>
              <a:t>要调用被导入模块中的函数，可指定被导入模块的名称 </a:t>
            </a:r>
            <a:r>
              <a:rPr lang="en-US" altLang="zh-CN" dirty="0">
                <a:highlight>
                  <a:srgbClr val="F0F0F0"/>
                </a:highlight>
              </a:rPr>
              <a:t>pizza</a:t>
            </a:r>
            <a:r>
              <a:rPr lang="en-US" altLang="zh-CN" dirty="0"/>
              <a:t> </a:t>
            </a:r>
            <a:r>
              <a:rPr lang="zh-CN" altLang="en-US" dirty="0"/>
              <a:t>和函数名 </a:t>
            </a:r>
            <a:r>
              <a:rPr lang="en-US" altLang="zh-CN" dirty="0" err="1">
                <a:highlight>
                  <a:srgbClr val="F0F0F0"/>
                </a:highlight>
              </a:rPr>
              <a:t>make_pizza</a:t>
            </a:r>
            <a:r>
              <a:rPr lang="en-US" altLang="zh-CN" dirty="0">
                <a:highlight>
                  <a:srgbClr val="F0F0F0"/>
                </a:highlight>
              </a:rPr>
              <a:t>()</a:t>
            </a:r>
            <a:r>
              <a:rPr lang="zh-CN" altLang="en-US" dirty="0"/>
              <a:t>，并用</a:t>
            </a:r>
            <a:r>
              <a:rPr lang="zh-CN" altLang="en-US" b="1" dirty="0"/>
              <a:t>点号</a:t>
            </a:r>
            <a:r>
              <a:rPr lang="zh-CN" altLang="en-US" dirty="0"/>
              <a:t>隔开。</a:t>
            </a:r>
          </a:p>
        </p:txBody>
      </p:sp>
      <p:sp>
        <p:nvSpPr>
          <p:cNvPr id="5" name="箭头: 右 4">
            <a:extLst>
              <a:ext uri="{FF2B5EF4-FFF2-40B4-BE49-F238E27FC236}">
                <a16:creationId xmlns:a16="http://schemas.microsoft.com/office/drawing/2014/main" id="{96DCA8E1-9C28-C82F-06F8-259F93B2A3DE}"/>
              </a:ext>
            </a:extLst>
          </p:cNvPr>
          <p:cNvSpPr/>
          <p:nvPr/>
        </p:nvSpPr>
        <p:spPr>
          <a:xfrm>
            <a:off x="407008" y="3242861"/>
            <a:ext cx="363415" cy="2901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sp>
        <p:nvSpPr>
          <p:cNvPr id="6" name="文本框 5">
            <a:extLst>
              <a:ext uri="{FF2B5EF4-FFF2-40B4-BE49-F238E27FC236}">
                <a16:creationId xmlns:a16="http://schemas.microsoft.com/office/drawing/2014/main" id="{7EF94281-6924-B953-DD82-2AFE11336B49}"/>
              </a:ext>
            </a:extLst>
          </p:cNvPr>
          <p:cNvSpPr txBox="1"/>
          <p:nvPr/>
        </p:nvSpPr>
        <p:spPr>
          <a:xfrm>
            <a:off x="838200" y="2581142"/>
            <a:ext cx="9681376" cy="1384995"/>
          </a:xfrm>
          <a:prstGeom prst="rect">
            <a:avLst/>
          </a:prstGeom>
          <a:noFill/>
          <a:ln>
            <a:solidFill>
              <a:schemeClr val="bg2"/>
            </a:solidFill>
          </a:ln>
        </p:spPr>
        <p:txBody>
          <a:bodyPr wrap="square">
            <a:spAutoFit/>
          </a:bodyPr>
          <a:lstStyle/>
          <a:p>
            <a:r>
              <a:rPr lang="en-US" altLang="zh-CN" sz="2100" b="1" dirty="0">
                <a:solidFill>
                  <a:srgbClr val="9E58A3"/>
                </a:solidFill>
                <a:effectLst/>
                <a:latin typeface="Consolas" panose="020B0609020204030204" pitchFamily="49" charset="0"/>
              </a:rPr>
              <a:t>import </a:t>
            </a:r>
            <a:r>
              <a:rPr lang="en-US" altLang="zh-CN" sz="2100" b="1" dirty="0">
                <a:solidFill>
                  <a:srgbClr val="333333"/>
                </a:solidFill>
                <a:effectLst/>
                <a:latin typeface="Consolas" panose="020B0609020204030204" pitchFamily="49" charset="0"/>
              </a:rPr>
              <a:t>pizza</a:t>
            </a:r>
            <a:br>
              <a:rPr lang="en-US" altLang="zh-CN" sz="2100" b="1" dirty="0">
                <a:solidFill>
                  <a:srgbClr val="333333"/>
                </a:solidFill>
                <a:effectLst/>
                <a:latin typeface="Consolas" panose="020B0609020204030204" pitchFamily="49" charset="0"/>
              </a:rPr>
            </a:br>
            <a:br>
              <a:rPr lang="en-US" altLang="zh-CN" sz="2100" b="1" dirty="0">
                <a:solidFill>
                  <a:srgbClr val="333333"/>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16</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'pepperoni'</a:t>
            </a:r>
            <a:r>
              <a:rPr lang="en-US" altLang="zh-CN" sz="2100" b="1" dirty="0">
                <a:solidFill>
                  <a:srgbClr val="3F9101"/>
                </a:solidFill>
                <a:effectLst/>
                <a:latin typeface="Consolas" panose="020B0609020204030204" pitchFamily="49" charset="0"/>
              </a:rPr>
              <a:t>)</a:t>
            </a:r>
            <a:br>
              <a:rPr lang="en-US" altLang="zh-CN" sz="2100" b="1" dirty="0">
                <a:solidFill>
                  <a:srgbClr val="3F9101"/>
                </a:solidFill>
                <a:effectLst/>
                <a:latin typeface="Consolas" panose="020B0609020204030204" pitchFamily="49" charset="0"/>
              </a:rPr>
            </a:br>
            <a:r>
              <a:rPr lang="en-US" altLang="zh-CN" sz="2100" b="1" dirty="0" err="1">
                <a:solidFill>
                  <a:srgbClr val="333333"/>
                </a:solidFill>
                <a:effectLst/>
                <a:latin typeface="Consolas" panose="020B0609020204030204" pitchFamily="49" charset="0"/>
              </a:rPr>
              <a:t>pizza</a:t>
            </a:r>
            <a:r>
              <a:rPr lang="en-US" altLang="zh-CN" sz="2100" b="1" dirty="0" err="1">
                <a:solidFill>
                  <a:srgbClr val="000000"/>
                </a:solidFill>
                <a:effectLst/>
                <a:latin typeface="Consolas" panose="020B0609020204030204" pitchFamily="49" charset="0"/>
              </a:rPr>
              <a:t>.</a:t>
            </a:r>
            <a:r>
              <a:rPr lang="en-US" altLang="zh-CN" sz="2100" b="1" dirty="0" err="1">
                <a:solidFill>
                  <a:srgbClr val="258DFF"/>
                </a:solidFill>
                <a:effectLst/>
                <a:latin typeface="Consolas" panose="020B0609020204030204" pitchFamily="49" charset="0"/>
              </a:rPr>
              <a:t>make_pizza</a:t>
            </a:r>
            <a:r>
              <a:rPr lang="en-US" altLang="zh-CN" sz="2100" b="1" dirty="0">
                <a:solidFill>
                  <a:srgbClr val="3F9101"/>
                </a:solidFill>
                <a:effectLst/>
                <a:latin typeface="Consolas" panose="020B0609020204030204" pitchFamily="49" charset="0"/>
              </a:rPr>
              <a:t>(</a:t>
            </a:r>
            <a:r>
              <a:rPr lang="en-US" altLang="zh-CN" sz="2100" b="1" dirty="0">
                <a:solidFill>
                  <a:srgbClr val="2E6446"/>
                </a:solidFill>
                <a:effectLst/>
                <a:latin typeface="Consolas" panose="020B0609020204030204" pitchFamily="49" charset="0"/>
              </a:rPr>
              <a:t>12</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'mushrooms'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'green peppers'</a:t>
            </a:r>
            <a:r>
              <a:rPr lang="en-US" altLang="zh-CN" sz="2100" b="1" dirty="0">
                <a:solidFill>
                  <a:srgbClr val="63A35C"/>
                </a:solidFill>
                <a:effectLst/>
                <a:latin typeface="Consolas" panose="020B0609020204030204" pitchFamily="49" charset="0"/>
              </a:rPr>
              <a:t>, </a:t>
            </a:r>
            <a:r>
              <a:rPr lang="en-US" altLang="zh-CN" sz="2100" b="1" dirty="0">
                <a:solidFill>
                  <a:srgbClr val="F2612A"/>
                </a:solidFill>
                <a:effectLst/>
                <a:latin typeface="Consolas" panose="020B0609020204030204" pitchFamily="49" charset="0"/>
              </a:rPr>
              <a:t>'extra cheese'</a:t>
            </a:r>
            <a:r>
              <a:rPr lang="en-US" altLang="zh-CN" sz="2100" b="1" dirty="0">
                <a:solidFill>
                  <a:srgbClr val="3F9101"/>
                </a:solidFill>
                <a:effectLst/>
                <a:latin typeface="Consolas" panose="020B0609020204030204" pitchFamily="49" charset="0"/>
              </a:rPr>
              <a:t>)</a:t>
            </a:r>
            <a:endParaRPr lang="en-US" altLang="zh-CN" sz="21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41074056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这些代码的输出与没有使用模块导入方式的原始程序相同：</a:t>
            </a:r>
            <a:endParaRPr lang="en-US" altLang="zh-CN" dirty="0"/>
          </a:p>
        </p:txBody>
      </p:sp>
      <p:sp>
        <p:nvSpPr>
          <p:cNvPr id="8" name="文本框 7">
            <a:extLst>
              <a:ext uri="{FF2B5EF4-FFF2-40B4-BE49-F238E27FC236}">
                <a16:creationId xmlns:a16="http://schemas.microsoft.com/office/drawing/2014/main" id="{9648BF1E-FEC6-3BF5-79E1-71E17382E901}"/>
              </a:ext>
            </a:extLst>
          </p:cNvPr>
          <p:cNvSpPr txBox="1"/>
          <p:nvPr/>
        </p:nvSpPr>
        <p:spPr>
          <a:xfrm>
            <a:off x="1619507" y="2827468"/>
            <a:ext cx="8669629" cy="3046988"/>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16-inch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Pepperoni</a:t>
            </a:r>
          </a:p>
          <a:p>
            <a:endParaRPr lang="en-US" altLang="zh-CN" sz="2400" dirty="0">
              <a:solidFill>
                <a:srgbClr val="333333"/>
              </a:solidFill>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Making a 12-inch pizza with the following toppings:</a:t>
            </a:r>
          </a:p>
          <a:p>
            <a:r>
              <a:rPr lang="en-US" altLang="zh-CN" sz="2400" dirty="0">
                <a:solidFill>
                  <a:srgbClr val="333333"/>
                </a:solidFill>
                <a:latin typeface="Consolas" panose="020B0609020204030204" pitchFamily="49" charset="0"/>
                <a:ea typeface="微软雅黑" panose="020B0503020204020204" pitchFamily="34" charset="-122"/>
              </a:rPr>
              <a:t>- mushrooms</a:t>
            </a:r>
          </a:p>
          <a:p>
            <a:r>
              <a:rPr lang="en-US" altLang="zh-CN" sz="2400" dirty="0">
                <a:solidFill>
                  <a:srgbClr val="333333"/>
                </a:solidFill>
                <a:latin typeface="Consolas" panose="020B0609020204030204" pitchFamily="49" charset="0"/>
                <a:ea typeface="微软雅黑" panose="020B0503020204020204" pitchFamily="34" charset="-122"/>
              </a:rPr>
              <a:t>- green peppers</a:t>
            </a:r>
          </a:p>
          <a:p>
            <a:r>
              <a:rPr lang="en-US" altLang="zh-CN" sz="2400" dirty="0">
                <a:solidFill>
                  <a:srgbClr val="333333"/>
                </a:solidFill>
                <a:latin typeface="Consolas" panose="020B0609020204030204" pitchFamily="49" charset="0"/>
                <a:ea typeface="微软雅黑" panose="020B0503020204020204" pitchFamily="34" charset="-122"/>
              </a:rPr>
              <a:t>- extra cheese</a:t>
            </a:r>
            <a:endParaRPr lang="en-US" altLang="zh-CN" sz="2400" dirty="0">
              <a:solidFill>
                <a:srgbClr val="333333"/>
              </a:solidFill>
              <a:highlight>
                <a:srgbClr val="C0C0C0"/>
              </a:highligh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466727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p:txBody>
      </p:sp>
      <p:sp>
        <p:nvSpPr>
          <p:cNvPr id="5" name="文本框 4">
            <a:extLst>
              <a:ext uri="{FF2B5EF4-FFF2-40B4-BE49-F238E27FC236}">
                <a16:creationId xmlns:a16="http://schemas.microsoft.com/office/drawing/2014/main" id="{73FFD4E5-FEB4-7B5B-6E60-3CA31B74863D}"/>
              </a:ext>
            </a:extLst>
          </p:cNvPr>
          <p:cNvSpPr txBox="1"/>
          <p:nvPr/>
        </p:nvSpPr>
        <p:spPr>
          <a:xfrm>
            <a:off x="6096001" y="2546662"/>
            <a:ext cx="4960620" cy="1938992"/>
          </a:xfrm>
          <a:prstGeom prst="rect">
            <a:avLst/>
          </a:prstGeom>
          <a:noFill/>
          <a:ln>
            <a:solidFill>
              <a:schemeClr val="bg2"/>
            </a:solidFill>
          </a:ln>
        </p:spPr>
        <p:txBody>
          <a:bodyPr wrap="square">
            <a:spAutoFit/>
          </a:bodyPr>
          <a:lstStyle/>
          <a:p>
            <a:r>
              <a:rPr lang="en-US" altLang="zh-CN" sz="2400" b="1" dirty="0">
                <a:solidFill>
                  <a:schemeClr val="bg1">
                    <a:lumMod val="65000"/>
                  </a:schemeClr>
                </a:solidFill>
                <a:latin typeface="Consolas" panose="020B0609020204030204" pitchFamily="49" charset="0"/>
                <a:ea typeface="微软雅黑" panose="020B0503020204020204" pitchFamily="34" charset="-122"/>
              </a:rPr>
              <a:t>def </a:t>
            </a:r>
            <a:r>
              <a:rPr lang="en-US" altLang="zh-CN" sz="2400" b="1" dirty="0" err="1">
                <a:solidFill>
                  <a:schemeClr val="bg1">
                    <a:lumMod val="65000"/>
                  </a:schemeClr>
                </a:solidFill>
                <a:latin typeface="Consolas" panose="020B0609020204030204" pitchFamily="49" charset="0"/>
                <a:ea typeface="微软雅黑" panose="020B0503020204020204" pitchFamily="34" charset="-122"/>
              </a:rPr>
              <a:t>greet_user</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br>
              <a:rPr lang="en-US" altLang="zh-CN" sz="2400" b="1" dirty="0">
                <a:solidFill>
                  <a:srgbClr val="A71D5D"/>
                </a:solidFill>
                <a:latin typeface="Consolas" panose="020B0609020204030204" pitchFamily="49" charset="0"/>
                <a:ea typeface="微软雅黑" panose="020B0503020204020204" pitchFamily="34" charset="-122"/>
              </a:rPr>
            </a:br>
            <a:r>
              <a:rPr lang="en-US" altLang="zh-CN" sz="2400" b="1" dirty="0">
                <a:solidFill>
                  <a:srgbClr val="A71D5D"/>
                </a:solidFill>
                <a:latin typeface="Consolas" panose="020B0609020204030204" pitchFamily="49" charset="0"/>
                <a:ea typeface="微软雅黑" panose="020B0503020204020204" pitchFamily="34" charset="-122"/>
              </a:rPr>
              <a:t>    </a:t>
            </a:r>
            <a:r>
              <a:rPr lang="en-US" altLang="zh-CN" sz="2400" b="1" dirty="0">
                <a:solidFill>
                  <a:srgbClr val="969896"/>
                </a:solidFill>
                <a:latin typeface="Consolas" panose="020B0609020204030204" pitchFamily="49" charset="0"/>
                <a:ea typeface="微软雅黑" panose="020B0503020204020204" pitchFamily="34" charset="-122"/>
              </a:rPr>
              <a:t>"""</a:t>
            </a:r>
            <a:r>
              <a:rPr lang="zh-CN" altLang="en-US" sz="2400" b="1" dirty="0">
                <a:solidFill>
                  <a:srgbClr val="969896"/>
                </a:solidFill>
                <a:latin typeface="Consolas" panose="020B0609020204030204" pitchFamily="49" charset="0"/>
                <a:ea typeface="微软雅黑" panose="020B0503020204020204" pitchFamily="34" charset="-122"/>
              </a:rPr>
              <a:t>显示简单的问候语</a:t>
            </a:r>
            <a:r>
              <a:rPr lang="en-US" altLang="zh-CN" sz="2400" b="1" dirty="0">
                <a:solidFill>
                  <a:srgbClr val="969896"/>
                </a:solidFill>
                <a:latin typeface="Consolas" panose="020B0609020204030204" pitchFamily="49" charset="0"/>
                <a:ea typeface="微软雅黑" panose="020B0503020204020204" pitchFamily="34" charset="-122"/>
              </a:rPr>
              <a:t>"""</a:t>
            </a:r>
            <a:br>
              <a:rPr lang="en-US" altLang="zh-CN" sz="2400" b="1" dirty="0">
                <a:solidFill>
                  <a:srgbClr val="969896"/>
                </a:solidFill>
                <a:latin typeface="Consolas" panose="020B0609020204030204" pitchFamily="49" charset="0"/>
                <a:ea typeface="微软雅黑" panose="020B0503020204020204" pitchFamily="34" charset="-122"/>
              </a:rPr>
            </a:br>
            <a:r>
              <a:rPr lang="en-US" altLang="zh-CN" sz="2400" b="1" dirty="0">
                <a:solidFill>
                  <a:srgbClr val="969896"/>
                </a:solidFill>
                <a:latin typeface="Consolas" panose="020B0609020204030204" pitchFamily="49" charset="0"/>
                <a:ea typeface="微软雅黑" panose="020B0503020204020204" pitchFamily="34" charset="-122"/>
              </a:rPr>
              <a:t>    </a:t>
            </a:r>
            <a:r>
              <a:rPr lang="en-US" altLang="zh-CN" sz="2400" b="1" dirty="0">
                <a:solidFill>
                  <a:srgbClr val="0200BD"/>
                </a:solidFill>
                <a:latin typeface="Consolas" panose="020B0609020204030204" pitchFamily="49" charset="0"/>
                <a:ea typeface="微软雅黑" panose="020B0503020204020204" pitchFamily="34" charset="-122"/>
              </a:rPr>
              <a:t>print</a:t>
            </a:r>
            <a:r>
              <a:rPr lang="en-US" altLang="zh-CN" sz="2400" b="1" dirty="0">
                <a:solidFill>
                  <a:srgbClr val="3F9101"/>
                </a:solidFill>
                <a:latin typeface="Consolas" panose="020B0609020204030204" pitchFamily="49" charset="0"/>
                <a:ea typeface="微软雅黑" panose="020B0503020204020204" pitchFamily="34" charset="-122"/>
              </a:rPr>
              <a:t>(</a:t>
            </a:r>
            <a:r>
              <a:rPr lang="en-US" altLang="zh-CN" sz="2400" b="1" dirty="0">
                <a:solidFill>
                  <a:srgbClr val="F2612A"/>
                </a:solidFill>
                <a:latin typeface="Consolas" panose="020B0609020204030204" pitchFamily="49" charset="0"/>
                <a:ea typeface="微软雅黑" panose="020B0503020204020204" pitchFamily="34" charset="-122"/>
              </a:rPr>
              <a:t>"Hello!"</a:t>
            </a:r>
            <a:r>
              <a:rPr lang="en-US" altLang="zh-CN" sz="2400" b="1" dirty="0">
                <a:solidFill>
                  <a:srgbClr val="3F9101"/>
                </a:solidFill>
                <a:latin typeface="Consolas" panose="020B0609020204030204" pitchFamily="49" charset="0"/>
                <a:ea typeface="微软雅黑" panose="020B0503020204020204" pitchFamily="34" charset="-122"/>
              </a:rPr>
              <a:t>)</a:t>
            </a:r>
            <a:br>
              <a:rPr lang="en-US" altLang="zh-CN" sz="2400" b="1" dirty="0">
                <a:solidFill>
                  <a:srgbClr val="3F9101"/>
                </a:solidFill>
                <a:latin typeface="Consolas" panose="020B0609020204030204" pitchFamily="49" charset="0"/>
                <a:ea typeface="微软雅黑" panose="020B0503020204020204" pitchFamily="34" charset="-122"/>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chemeClr val="bg1">
                    <a:lumMod val="65000"/>
                  </a:schemeClr>
                </a:solidFill>
                <a:latin typeface="Consolas" panose="020B0609020204030204" pitchFamily="49" charset="0"/>
                <a:ea typeface="微软雅黑" panose="020B0503020204020204" pitchFamily="34" charset="-122"/>
              </a:rPr>
              <a:t>greet_user</a:t>
            </a:r>
            <a:r>
              <a:rPr lang="en-US" altLang="zh-CN" sz="2400" b="1" dirty="0">
                <a:solidFill>
                  <a:schemeClr val="bg1">
                    <a:lumMod val="65000"/>
                  </a:schemeClr>
                </a:solidFill>
                <a:latin typeface="Consolas" panose="020B0609020204030204" pitchFamily="49" charset="0"/>
                <a:ea typeface="微软雅黑" panose="020B0503020204020204" pitchFamily="34" charset="-122"/>
              </a:rPr>
              <a:t>()</a:t>
            </a:r>
          </a:p>
        </p:txBody>
      </p:sp>
      <p:sp>
        <p:nvSpPr>
          <p:cNvPr id="7" name="内容占位符 6">
            <a:extLst>
              <a:ext uri="{FF2B5EF4-FFF2-40B4-BE49-F238E27FC236}">
                <a16:creationId xmlns:a16="http://schemas.microsoft.com/office/drawing/2014/main" id="{54062B34-F3B2-4DE3-F9C6-3D2F835AF1C9}"/>
              </a:ext>
            </a:extLst>
          </p:cNvPr>
          <p:cNvSpPr txBox="1">
            <a:spLocks/>
          </p:cNvSpPr>
          <p:nvPr/>
        </p:nvSpPr>
        <p:spPr>
          <a:xfrm>
            <a:off x="838200" y="2411702"/>
            <a:ext cx="4605087" cy="404347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latin typeface="FZSSJW--GB1-0"/>
              </a:rPr>
              <a:t>函数体 </a:t>
            </a:r>
            <a:r>
              <a:rPr lang="zh-CN" altLang="en-US" dirty="0">
                <a:latin typeface="FZSSJW--GB1-0"/>
              </a:rPr>
              <a:t>：紧跟在函数定义下的所有</a:t>
            </a:r>
            <a:r>
              <a:rPr lang="zh-CN" altLang="en-US" u="sng" dirty="0">
                <a:latin typeface="FZSSJW--GB1-0"/>
              </a:rPr>
              <a:t>缩进行</a:t>
            </a:r>
            <a:r>
              <a:rPr lang="zh-CN" altLang="en-US" dirty="0">
                <a:latin typeface="FZSSJW--GB1-0"/>
              </a:rPr>
              <a:t>构成的部分</a:t>
            </a:r>
            <a:endParaRPr lang="en-US" altLang="zh-CN" dirty="0">
              <a:latin typeface="FZSSJW--GB1-0"/>
            </a:endParaRPr>
          </a:p>
          <a:p>
            <a:r>
              <a:rPr lang="zh-CN" altLang="en-US" dirty="0">
                <a:latin typeface="FZSSJW--GB1-0"/>
              </a:rPr>
              <a:t>第二行文本是称为文档字符串（</a:t>
            </a:r>
            <a:r>
              <a:rPr lang="en-US" altLang="zh-CN" dirty="0"/>
              <a:t>docstring</a:t>
            </a:r>
            <a:r>
              <a:rPr lang="zh-CN" altLang="en-US" dirty="0">
                <a:latin typeface="FZSSJW--GB1-0"/>
              </a:rPr>
              <a:t>）的注释，描述函数做什</a:t>
            </a:r>
            <a:r>
              <a:rPr lang="zh-CN" altLang="en-US" dirty="0">
                <a:latin typeface="微软雅黑" panose="020B0503020204020204" pitchFamily="34" charset="-122"/>
              </a:rPr>
              <a:t>么</a:t>
            </a:r>
            <a:endParaRPr lang="en-US" altLang="zh-CN" dirty="0">
              <a:latin typeface="微软雅黑" panose="020B0503020204020204" pitchFamily="34" charset="-122"/>
            </a:endParaRPr>
          </a:p>
          <a:p>
            <a:r>
              <a:rPr lang="zh-CN" altLang="en-US" dirty="0">
                <a:latin typeface="FZSSJW--GB1-0"/>
              </a:rPr>
              <a:t>第三行是示例函数的函数体中唯一一行代码，用于打印 </a:t>
            </a:r>
            <a:r>
              <a:rPr lang="en-US" altLang="zh-CN" dirty="0"/>
              <a:t>Hello</a:t>
            </a:r>
            <a:r>
              <a:rPr lang="en-US" altLang="zh-CN" dirty="0">
                <a:latin typeface="FZSSJW--GB1-0"/>
              </a:rPr>
              <a:t>!</a:t>
            </a:r>
            <a:endParaRPr lang="zh-CN" altLang="en-US" dirty="0">
              <a:latin typeface="FZSSJW--GB1-0"/>
            </a:endParaRPr>
          </a:p>
        </p:txBody>
      </p:sp>
      <p:sp>
        <p:nvSpPr>
          <p:cNvPr id="6" name="箭头: 右 5">
            <a:extLst>
              <a:ext uri="{FF2B5EF4-FFF2-40B4-BE49-F238E27FC236}">
                <a16:creationId xmlns:a16="http://schemas.microsoft.com/office/drawing/2014/main" id="{BE2648CD-C411-FC69-3DA8-EDF142493C5E}"/>
              </a:ext>
            </a:extLst>
          </p:cNvPr>
          <p:cNvSpPr/>
          <p:nvPr/>
        </p:nvSpPr>
        <p:spPr>
          <a:xfrm>
            <a:off x="5739671" y="2979280"/>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箭头: 右 7">
            <a:extLst>
              <a:ext uri="{FF2B5EF4-FFF2-40B4-BE49-F238E27FC236}">
                <a16:creationId xmlns:a16="http://schemas.microsoft.com/office/drawing/2014/main" id="{64D2D48A-2AB2-1AAF-60D3-B5E39B77401E}"/>
              </a:ext>
            </a:extLst>
          </p:cNvPr>
          <p:cNvSpPr/>
          <p:nvPr/>
        </p:nvSpPr>
        <p:spPr>
          <a:xfrm>
            <a:off x="5729036" y="3377856"/>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右大括号 8">
            <a:extLst>
              <a:ext uri="{FF2B5EF4-FFF2-40B4-BE49-F238E27FC236}">
                <a16:creationId xmlns:a16="http://schemas.microsoft.com/office/drawing/2014/main" id="{69DE3454-52F9-4124-6785-FEDC06B10B34}"/>
              </a:ext>
            </a:extLst>
          </p:cNvPr>
          <p:cNvSpPr/>
          <p:nvPr/>
        </p:nvSpPr>
        <p:spPr>
          <a:xfrm>
            <a:off x="10523220" y="3101340"/>
            <a:ext cx="205740" cy="50843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39208949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out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childTnLst>
                                </p:cTn>
                              </p:par>
                              <p:par>
                                <p:cTn id="12" presetID="22" presetClass="entr" presetSubtype="8"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left)">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childTnLst>
                                </p:cTn>
                              </p:par>
                              <p:par>
                                <p:cTn id="19" presetID="22" presetClass="entr" presetSubtype="8"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8.6.1 </a:t>
            </a:r>
            <a:r>
              <a:rPr lang="zh-CN" altLang="en-US" dirty="0"/>
              <a:t>导入整个模块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这便是其中一种导入方法，具体语法如下：</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marL="0" indent="0">
              <a:buNone/>
            </a:pPr>
            <a:r>
              <a:rPr lang="zh-CN" altLang="en-US" dirty="0"/>
              <a:t>我们使用 </a:t>
            </a:r>
            <a:r>
              <a:rPr lang="en-US" altLang="zh-CN" b="1" dirty="0">
                <a:solidFill>
                  <a:srgbClr val="9E58A3"/>
                </a:solidFill>
                <a:latin typeface="Consolas" panose="020B0609020204030204" pitchFamily="49" charset="0"/>
              </a:rPr>
              <a:t>import </a:t>
            </a:r>
            <a:r>
              <a:rPr lang="zh-CN" altLang="en-US" dirty="0"/>
              <a:t>语句来导入模块，并通过模块名</a:t>
            </a:r>
            <a:r>
              <a:rPr lang="en-US" altLang="zh-CN" dirty="0"/>
              <a:t>.</a:t>
            </a:r>
            <a:r>
              <a:rPr lang="zh-CN" altLang="en-US" dirty="0"/>
              <a:t>函数名的语法，来使用其中的任意一个函数。</a:t>
            </a:r>
            <a:endParaRPr lang="en-US" altLang="zh-CN" dirty="0"/>
          </a:p>
          <a:p>
            <a:pPr marL="0" indent="0">
              <a:buNone/>
            </a:pPr>
            <a:endParaRPr lang="en-US" altLang="zh-CN" dirty="0"/>
          </a:p>
          <a:p>
            <a:pPr marL="0" indent="0">
              <a:buNone/>
            </a:pPr>
            <a:endParaRPr lang="en-US" altLang="zh-CN" dirty="0"/>
          </a:p>
          <a:p>
            <a:pPr marL="0" indent="0">
              <a:buNone/>
            </a:pPr>
            <a:endParaRPr lang="en-US" altLang="zh-CN" dirty="0"/>
          </a:p>
        </p:txBody>
      </p:sp>
      <p:sp>
        <p:nvSpPr>
          <p:cNvPr id="6" name="文本框 5">
            <a:extLst>
              <a:ext uri="{FF2B5EF4-FFF2-40B4-BE49-F238E27FC236}">
                <a16:creationId xmlns:a16="http://schemas.microsoft.com/office/drawing/2014/main" id="{7EF94281-6924-B953-DD82-2AFE11336B49}"/>
              </a:ext>
            </a:extLst>
          </p:cNvPr>
          <p:cNvSpPr txBox="1"/>
          <p:nvPr/>
        </p:nvSpPr>
        <p:spPr>
          <a:xfrm>
            <a:off x="1301186" y="2502152"/>
            <a:ext cx="5037814" cy="1200329"/>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rPr>
              <a:t>import </a:t>
            </a:r>
            <a:r>
              <a:rPr lang="en-US" altLang="zh-CN" sz="2400" b="1" i="1" dirty="0" err="1">
                <a:solidFill>
                  <a:srgbClr val="333333"/>
                </a:solidFill>
                <a:effectLst/>
                <a:latin typeface="Consolas" panose="020B0609020204030204" pitchFamily="49" charset="0"/>
              </a:rPr>
              <a:t>module_name</a:t>
            </a:r>
            <a:endParaRPr lang="en-US" altLang="zh-CN" sz="2400" b="1" i="1" dirty="0">
              <a:solidFill>
                <a:srgbClr val="333333"/>
              </a:solidFill>
              <a:effectLst/>
              <a:latin typeface="Consolas" panose="020B0609020204030204" pitchFamily="49" charset="0"/>
            </a:endParaRPr>
          </a:p>
          <a:p>
            <a:endParaRPr lang="en-US" altLang="zh-CN" sz="2400" b="1" dirty="0">
              <a:solidFill>
                <a:srgbClr val="333333"/>
              </a:solidFill>
              <a:latin typeface="Consolas" panose="020B0609020204030204" pitchFamily="49" charset="0"/>
            </a:endParaRPr>
          </a:p>
          <a:p>
            <a:r>
              <a:rPr lang="en-US" altLang="zh-CN" sz="2400" b="1" i="1" dirty="0" err="1">
                <a:solidFill>
                  <a:srgbClr val="333333"/>
                </a:solidFill>
                <a:latin typeface="Consolas" panose="020B0609020204030204" pitchFamily="49" charset="0"/>
              </a:rPr>
              <a:t>module_name</a:t>
            </a:r>
            <a:r>
              <a:rPr lang="en-US" altLang="zh-CN" sz="2400" b="1" dirty="0" err="1">
                <a:solidFill>
                  <a:srgbClr val="333333"/>
                </a:solidFill>
                <a:latin typeface="Consolas" panose="020B0609020204030204" pitchFamily="49" charset="0"/>
              </a:rPr>
              <a:t>.</a:t>
            </a:r>
            <a:r>
              <a:rPr lang="en-US" altLang="zh-CN" sz="2400" b="1" i="1" dirty="0" err="1">
                <a:solidFill>
                  <a:srgbClr val="258DFF"/>
                </a:solidFill>
                <a:latin typeface="Consolas" panose="020B0609020204030204" pitchFamily="49" charset="0"/>
              </a:rPr>
              <a:t>function_name</a:t>
            </a:r>
            <a:r>
              <a:rPr lang="en-US" altLang="zh-CN" sz="2400" b="1" dirty="0">
                <a:solidFill>
                  <a:srgbClr val="3F9101"/>
                </a:solidFill>
                <a:latin typeface="Consolas" panose="020B0609020204030204" pitchFamily="49" charset="0"/>
              </a:rPr>
              <a:t>()</a:t>
            </a:r>
            <a:endParaRPr lang="en-US" altLang="zh-CN" sz="24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3762463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8.6.2 </a:t>
            </a:r>
            <a:r>
              <a:rPr lang="zh-CN" altLang="en-US" dirty="0"/>
              <a:t>导入特定的函数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第二种方式是只导入模块中的特定函数，具体语法如下：</a:t>
            </a:r>
            <a:endParaRPr lang="en-US" altLang="zh-CN" dirty="0"/>
          </a:p>
          <a:p>
            <a:pPr marL="0" indent="0">
              <a:buNone/>
            </a:pPr>
            <a:r>
              <a:rPr lang="en-US" altLang="zh-CN" sz="2400" b="1" dirty="0">
                <a:solidFill>
                  <a:srgbClr val="9E58A3"/>
                </a:solidFill>
                <a:highlight>
                  <a:srgbClr val="F0F0F0"/>
                </a:highlight>
                <a:latin typeface="Consolas" panose="020B0609020204030204" pitchFamily="49" charset="0"/>
              </a:rPr>
              <a:t>from </a:t>
            </a:r>
            <a:r>
              <a:rPr lang="en-US" altLang="zh-CN" sz="2400" b="1" i="1" dirty="0" err="1">
                <a:solidFill>
                  <a:srgbClr val="333333"/>
                </a:solidFill>
                <a:highlight>
                  <a:srgbClr val="F0F0F0"/>
                </a:highlight>
                <a:latin typeface="Consolas" panose="020B0609020204030204" pitchFamily="49" charset="0"/>
              </a:rPr>
              <a:t>module_name</a:t>
            </a:r>
            <a:r>
              <a:rPr lang="en-US" altLang="zh-CN" sz="2400" b="1" i="1" dirty="0">
                <a:solidFill>
                  <a:srgbClr val="333333"/>
                </a:solidFill>
                <a:highlight>
                  <a:srgbClr val="F0F0F0"/>
                </a:highlight>
                <a:latin typeface="Consolas" panose="020B0609020204030204" pitchFamily="49" charset="0"/>
              </a:rPr>
              <a:t> </a:t>
            </a:r>
            <a:r>
              <a:rPr lang="en-US" altLang="zh-CN" sz="2400" b="1" dirty="0">
                <a:solidFill>
                  <a:srgbClr val="9E58A3"/>
                </a:solidFill>
                <a:highlight>
                  <a:srgbClr val="F0F0F0"/>
                </a:highlight>
                <a:latin typeface="Consolas" panose="020B0609020204030204" pitchFamily="49" charset="0"/>
              </a:rPr>
              <a:t>import </a:t>
            </a:r>
            <a:r>
              <a:rPr lang="en-US" altLang="zh-CN" sz="2400" b="1" i="1" dirty="0" err="1">
                <a:solidFill>
                  <a:srgbClr val="333333"/>
                </a:solidFill>
                <a:highlight>
                  <a:srgbClr val="F0F0F0"/>
                </a:highlight>
                <a:latin typeface="Consolas" panose="020B0609020204030204" pitchFamily="49" charset="0"/>
              </a:rPr>
              <a:t>function_name</a:t>
            </a:r>
            <a:endParaRPr lang="en-US" altLang="zh-CN" sz="2400" b="1" i="1" dirty="0">
              <a:solidFill>
                <a:srgbClr val="333333"/>
              </a:solidFill>
              <a:highlight>
                <a:srgbClr val="F0F0F0"/>
              </a:highlight>
              <a:latin typeface="Consolas" panose="020B0609020204030204" pitchFamily="49" charset="0"/>
            </a:endParaRPr>
          </a:p>
          <a:p>
            <a:pPr marL="0" indent="0">
              <a:buNone/>
            </a:pPr>
            <a:r>
              <a:rPr lang="zh-CN" altLang="en-US" dirty="0"/>
              <a:t>如果需要导入的特定函数不止一个，可以使用逗号分隔函数名：</a:t>
            </a:r>
            <a:endParaRPr lang="en-US" altLang="zh-CN" dirty="0"/>
          </a:p>
          <a:p>
            <a:pPr marL="0" indent="0">
              <a:buNone/>
            </a:pPr>
            <a:r>
              <a:rPr lang="en-US" altLang="zh-CN" sz="2400" b="1" dirty="0">
                <a:solidFill>
                  <a:srgbClr val="9E58A3"/>
                </a:solidFill>
                <a:highlight>
                  <a:srgbClr val="F0F0F0"/>
                </a:highlight>
                <a:latin typeface="Consolas" panose="020B0609020204030204" pitchFamily="49" charset="0"/>
              </a:rPr>
              <a:t>from </a:t>
            </a:r>
            <a:r>
              <a:rPr lang="en-US" altLang="zh-CN" sz="2400" b="1" i="1" dirty="0" err="1">
                <a:solidFill>
                  <a:srgbClr val="333333"/>
                </a:solidFill>
                <a:highlight>
                  <a:srgbClr val="F0F0F0"/>
                </a:highlight>
                <a:latin typeface="Consolas" panose="020B0609020204030204" pitchFamily="49" charset="0"/>
              </a:rPr>
              <a:t>module_name</a:t>
            </a:r>
            <a:r>
              <a:rPr lang="en-US" altLang="zh-CN" sz="2400" b="1" dirty="0">
                <a:solidFill>
                  <a:srgbClr val="333333"/>
                </a:solidFill>
                <a:highlight>
                  <a:srgbClr val="F0F0F0"/>
                </a:highlight>
                <a:latin typeface="Consolas" panose="020B0609020204030204" pitchFamily="49" charset="0"/>
              </a:rPr>
              <a:t> </a:t>
            </a:r>
            <a:r>
              <a:rPr lang="en-US" altLang="zh-CN" sz="2400" b="1" dirty="0">
                <a:solidFill>
                  <a:srgbClr val="9E58A3"/>
                </a:solidFill>
                <a:highlight>
                  <a:srgbClr val="F0F0F0"/>
                </a:highlight>
                <a:latin typeface="Consolas" panose="020B0609020204030204" pitchFamily="49" charset="0"/>
              </a:rPr>
              <a:t>import </a:t>
            </a:r>
            <a:r>
              <a:rPr lang="en-US" altLang="zh-CN" sz="2400" b="1" i="1" dirty="0">
                <a:solidFill>
                  <a:srgbClr val="333333"/>
                </a:solidFill>
                <a:highlight>
                  <a:srgbClr val="F0F0F0"/>
                </a:highlight>
                <a:latin typeface="Consolas" panose="020B0609020204030204" pitchFamily="49" charset="0"/>
              </a:rPr>
              <a:t>function_0, function_1, function_2</a:t>
            </a:r>
          </a:p>
          <a:p>
            <a:pPr marL="0" indent="0">
              <a:buNone/>
            </a:pPr>
            <a:endParaRPr lang="en-US" altLang="zh-CN" dirty="0"/>
          </a:p>
          <a:p>
            <a:pPr marL="0" indent="0">
              <a:buNone/>
            </a:pPr>
            <a:r>
              <a:rPr lang="zh-CN" altLang="en-US" dirty="0"/>
              <a:t>这种语法调用函数时无须点号，我们可以把示例改写成这样：</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838200" y="4850259"/>
            <a:ext cx="10256520" cy="1877437"/>
          </a:xfrm>
          <a:prstGeom prst="rect">
            <a:avLst/>
          </a:prstGeom>
          <a:noFill/>
          <a:ln>
            <a:solidFill>
              <a:schemeClr val="bg2"/>
            </a:solidFill>
          </a:ln>
        </p:spPr>
        <p:txBody>
          <a:bodyPr wrap="square">
            <a:spAutoFit/>
          </a:bodyPr>
          <a:lstStyle/>
          <a:p>
            <a:r>
              <a:rPr lang="en-US" altLang="zh-CN" sz="2000" b="1"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from</a:t>
            </a:r>
            <a:r>
              <a:rPr lang="en-US" altLang="zh-CN" sz="2400" b="1" dirty="0">
                <a:solidFill>
                  <a:srgbClr val="9E58A3"/>
                </a:solidFill>
                <a:effectLst/>
                <a:latin typeface="Consolas" panose="020B0609020204030204" pitchFamily="49" charset="0"/>
              </a:rPr>
              <a:t> </a:t>
            </a:r>
            <a:r>
              <a:rPr lang="en-US" altLang="zh-CN" sz="2400" b="1" dirty="0">
                <a:solidFill>
                  <a:srgbClr val="333333"/>
                </a:solidFill>
                <a:effectLst/>
                <a:latin typeface="Consolas" panose="020B0609020204030204" pitchFamily="49" charset="0"/>
              </a:rPr>
              <a:t>pizza </a:t>
            </a:r>
            <a:r>
              <a:rPr lang="en-US" altLang="zh-CN" sz="2400" b="1" dirty="0">
                <a:solidFill>
                  <a:srgbClr val="9E58A3"/>
                </a:solidFill>
                <a:latin typeface="Consolas" panose="020B0609020204030204" pitchFamily="49" charset="0"/>
              </a:rPr>
              <a:t>import</a:t>
            </a:r>
            <a:r>
              <a:rPr lang="en-US" altLang="zh-CN" sz="2400" b="1" dirty="0">
                <a:solidFill>
                  <a:srgbClr val="333333"/>
                </a:solidFill>
                <a:latin typeface="Consolas" panose="020B0609020204030204" pitchFamily="49" charset="0"/>
              </a:rPr>
              <a:t> </a:t>
            </a:r>
            <a:r>
              <a:rPr lang="en-US" altLang="zh-CN" sz="2400" b="1" dirty="0" err="1">
                <a:solidFill>
                  <a:srgbClr val="333333"/>
                </a:solidFill>
                <a:latin typeface="Consolas" panose="020B0609020204030204" pitchFamily="49" charset="0"/>
              </a:rPr>
              <a:t>make_pizza</a:t>
            </a:r>
            <a:br>
              <a:rPr lang="en-US" altLang="zh-CN" sz="2400" b="1" dirty="0">
                <a:solidFill>
                  <a:srgbClr val="333333"/>
                </a:solidFill>
                <a:effectLst/>
                <a:latin typeface="Consolas" panose="020B0609020204030204" pitchFamily="49" charset="0"/>
              </a:rPr>
            </a:br>
            <a:br>
              <a:rPr lang="en-US" altLang="zh-CN" sz="2400" b="1" dirty="0">
                <a:solidFill>
                  <a:srgbClr val="333333"/>
                </a:solidFill>
                <a:effectLst/>
                <a:latin typeface="Consolas" panose="020B0609020204030204" pitchFamily="49" charset="0"/>
              </a:rPr>
            </a:br>
            <a:r>
              <a:rPr lang="en-US" altLang="zh-CN" sz="2400" b="1" dirty="0" err="1">
                <a:solidFill>
                  <a:srgbClr val="258DFF"/>
                </a:solidFill>
                <a:effectLst/>
                <a:latin typeface="Consolas" panose="020B0609020204030204" pitchFamily="49" charset="0"/>
              </a:rPr>
              <a:t>make_pizza</a:t>
            </a:r>
            <a:r>
              <a:rPr lang="en-US" altLang="zh-CN" sz="2400" b="1" dirty="0">
                <a:solidFill>
                  <a:srgbClr val="3F9101"/>
                </a:solidFill>
                <a:effectLst/>
                <a:latin typeface="Consolas" panose="020B0609020204030204" pitchFamily="49" charset="0"/>
              </a:rPr>
              <a:t>(</a:t>
            </a:r>
            <a:r>
              <a:rPr lang="en-US" altLang="zh-CN" sz="2400" b="1" dirty="0">
                <a:solidFill>
                  <a:srgbClr val="2E6446"/>
                </a:solidFill>
                <a:effectLst/>
                <a:latin typeface="Consolas" panose="020B0609020204030204" pitchFamily="49" charset="0"/>
              </a:rPr>
              <a:t>16</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'pepperoni'</a:t>
            </a:r>
            <a:r>
              <a:rPr lang="en-US" altLang="zh-CN" sz="2400" b="1" dirty="0">
                <a:solidFill>
                  <a:srgbClr val="3F9101"/>
                </a:solidFill>
                <a:effectLst/>
                <a:latin typeface="Consolas" panose="020B0609020204030204" pitchFamily="49" charset="0"/>
              </a:rPr>
              <a:t>)</a:t>
            </a:r>
            <a:br>
              <a:rPr lang="en-US" altLang="zh-CN" sz="2400" b="1" dirty="0">
                <a:solidFill>
                  <a:srgbClr val="3F9101"/>
                </a:solidFill>
                <a:effectLst/>
                <a:latin typeface="Consolas" panose="020B0609020204030204" pitchFamily="49" charset="0"/>
              </a:rPr>
            </a:br>
            <a:r>
              <a:rPr lang="en-US" altLang="zh-CN" sz="2400" b="1" dirty="0" err="1">
                <a:solidFill>
                  <a:srgbClr val="258DFF"/>
                </a:solidFill>
                <a:effectLst/>
                <a:latin typeface="Consolas" panose="020B0609020204030204" pitchFamily="49" charset="0"/>
              </a:rPr>
              <a:t>make_pizza</a:t>
            </a:r>
            <a:r>
              <a:rPr lang="en-US" altLang="zh-CN" sz="2400" b="1" dirty="0">
                <a:solidFill>
                  <a:srgbClr val="3F9101"/>
                </a:solidFill>
                <a:effectLst/>
                <a:latin typeface="Consolas" panose="020B0609020204030204" pitchFamily="49" charset="0"/>
              </a:rPr>
              <a:t>(</a:t>
            </a:r>
            <a:r>
              <a:rPr lang="en-US" altLang="zh-CN" sz="2400" b="1" dirty="0">
                <a:solidFill>
                  <a:srgbClr val="2E6446"/>
                </a:solidFill>
                <a:effectLst/>
                <a:latin typeface="Consolas" panose="020B0609020204030204" pitchFamily="49" charset="0"/>
              </a:rPr>
              <a:t>12</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'mushrooms'</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'green peppers'</a:t>
            </a:r>
            <a:r>
              <a:rPr lang="en-US" altLang="zh-CN" sz="2400" b="1" dirty="0">
                <a:solidFill>
                  <a:srgbClr val="63A35C"/>
                </a:solidFill>
                <a:effectLst/>
                <a:latin typeface="Consolas" panose="020B0609020204030204" pitchFamily="49" charset="0"/>
              </a:rPr>
              <a:t>, </a:t>
            </a:r>
            <a:r>
              <a:rPr lang="en-US" altLang="zh-CN" sz="2400" b="1" dirty="0">
                <a:solidFill>
                  <a:srgbClr val="F2612A"/>
                </a:solidFill>
                <a:effectLst/>
                <a:latin typeface="Consolas" panose="020B0609020204030204" pitchFamily="49" charset="0"/>
              </a:rPr>
              <a:t>'extra cheese'</a:t>
            </a:r>
            <a:r>
              <a:rPr lang="en-US" altLang="zh-CN" sz="2400" b="1" dirty="0">
                <a:solidFill>
                  <a:srgbClr val="3F9101"/>
                </a:solidFill>
                <a:effectLst/>
                <a:latin typeface="Consolas" panose="020B0609020204030204" pitchFamily="49" charset="0"/>
              </a:rPr>
              <a:t>)</a:t>
            </a:r>
            <a:endParaRPr lang="en-US" altLang="zh-CN" sz="2400" b="1" dirty="0">
              <a:solidFill>
                <a:srgbClr val="333333"/>
              </a:solidFill>
              <a:effectLst/>
              <a:latin typeface="Consolas" panose="020B0609020204030204" pitchFamily="49" charset="0"/>
            </a:endParaRPr>
          </a:p>
        </p:txBody>
      </p:sp>
    </p:spTree>
    <p:extLst>
      <p:ext uri="{BB962C8B-B14F-4D97-AF65-F5344CB8AC3E}">
        <p14:creationId xmlns:p14="http://schemas.microsoft.com/office/powerpoint/2010/main" val="856656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8.6.3 </a:t>
            </a:r>
            <a:r>
              <a:rPr lang="zh-CN" altLang="en-US" dirty="0"/>
              <a:t>使用 </a:t>
            </a:r>
            <a:r>
              <a:rPr lang="en-US" altLang="zh-CN" dirty="0">
                <a:latin typeface="+mj-lt"/>
              </a:rPr>
              <a:t>as</a:t>
            </a:r>
            <a:r>
              <a:rPr lang="en-US" altLang="zh-CN" dirty="0"/>
              <a:t> </a:t>
            </a:r>
            <a:r>
              <a:rPr lang="zh-CN" altLang="en-US" dirty="0"/>
              <a:t>给函数指定别名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我们可以给导入的函数起</a:t>
            </a:r>
            <a:r>
              <a:rPr lang="zh-CN" altLang="en-US" b="1" dirty="0"/>
              <a:t>别名</a:t>
            </a:r>
            <a:r>
              <a:rPr lang="zh-CN" altLang="en-US" dirty="0"/>
              <a:t>，具体语法如下：</a:t>
            </a:r>
            <a:endParaRPr lang="en-US" altLang="zh-CN" dirty="0"/>
          </a:p>
          <a:p>
            <a:pPr marL="0" indent="0">
              <a:buNone/>
            </a:pPr>
            <a:r>
              <a:rPr lang="en-US" altLang="zh-CN" sz="2400" b="1" dirty="0">
                <a:solidFill>
                  <a:srgbClr val="9E58A3"/>
                </a:solidFill>
                <a:highlight>
                  <a:srgbClr val="F0F0F0"/>
                </a:highlight>
              </a:rPr>
              <a:t>from</a:t>
            </a:r>
            <a:r>
              <a:rPr lang="en-US" altLang="zh-CN" sz="2400" b="1" dirty="0">
                <a:highlight>
                  <a:srgbClr val="F0F0F0"/>
                </a:highlight>
              </a:rPr>
              <a:t> </a:t>
            </a:r>
            <a:r>
              <a:rPr lang="en-US" altLang="zh-CN" sz="2400" b="1" i="1" dirty="0" err="1">
                <a:highlight>
                  <a:srgbClr val="F0F0F0"/>
                </a:highlight>
              </a:rPr>
              <a:t>module_name</a:t>
            </a:r>
            <a:r>
              <a:rPr lang="en-US" altLang="zh-CN" sz="2400" b="1" dirty="0">
                <a:highlight>
                  <a:srgbClr val="F0F0F0"/>
                </a:highlight>
              </a:rPr>
              <a:t> </a:t>
            </a:r>
            <a:r>
              <a:rPr lang="en-US" altLang="zh-CN" sz="2400" b="1" dirty="0">
                <a:solidFill>
                  <a:srgbClr val="9E58A3"/>
                </a:solidFill>
                <a:highlight>
                  <a:srgbClr val="F0F0F0"/>
                </a:highlight>
              </a:rPr>
              <a:t>import </a:t>
            </a:r>
            <a:r>
              <a:rPr lang="en-US" altLang="zh-CN" sz="2400" b="1" i="1" dirty="0" err="1">
                <a:highlight>
                  <a:srgbClr val="F0F0F0"/>
                </a:highlight>
              </a:rPr>
              <a:t>function_name</a:t>
            </a:r>
            <a:r>
              <a:rPr lang="en-US" altLang="zh-CN" sz="2400" b="1" dirty="0">
                <a:highlight>
                  <a:srgbClr val="F0F0F0"/>
                </a:highlight>
              </a:rPr>
              <a:t> </a:t>
            </a:r>
            <a:r>
              <a:rPr lang="en-US" altLang="zh-CN" sz="2400" b="1" dirty="0">
                <a:solidFill>
                  <a:srgbClr val="9E58A3"/>
                </a:solidFill>
                <a:highlight>
                  <a:srgbClr val="F0F0F0"/>
                </a:highlight>
              </a:rPr>
              <a:t>as</a:t>
            </a:r>
            <a:r>
              <a:rPr lang="en-US" altLang="zh-CN" sz="2400" b="1" dirty="0">
                <a:highlight>
                  <a:srgbClr val="F0F0F0"/>
                </a:highlight>
              </a:rPr>
              <a:t> </a:t>
            </a:r>
            <a:r>
              <a:rPr lang="en-US" altLang="zh-CN" sz="2400" b="1" i="1" dirty="0" err="1">
                <a:highlight>
                  <a:srgbClr val="F0F0F0"/>
                </a:highlight>
              </a:rPr>
              <a:t>fn</a:t>
            </a:r>
            <a:endParaRPr lang="en-US" altLang="zh-CN" sz="2400" i="1" dirty="0">
              <a:highlight>
                <a:srgbClr val="F0F0F0"/>
              </a:highlight>
            </a:endParaRPr>
          </a:p>
          <a:p>
            <a:pPr marL="0" indent="0">
              <a:buNone/>
            </a:pPr>
            <a:r>
              <a:rPr lang="zh-CN" altLang="en-US" b="1" dirty="0"/>
              <a:t>别名（</a:t>
            </a:r>
            <a:r>
              <a:rPr lang="en-US" altLang="zh-CN" b="1" dirty="0"/>
              <a:t>alias</a:t>
            </a:r>
            <a:r>
              <a:rPr lang="zh-CN" altLang="en-US" b="1" dirty="0"/>
              <a:t>）</a:t>
            </a:r>
            <a:r>
              <a:rPr lang="zh-CN" altLang="en-US" dirty="0"/>
              <a:t>：</a:t>
            </a:r>
            <a:r>
              <a:rPr lang="zh-CN" altLang="en-US" sz="2400" dirty="0"/>
              <a:t>函数的另一个名称，类似于外号，使用 </a:t>
            </a:r>
            <a:r>
              <a:rPr lang="en-US" altLang="zh-CN" sz="2400" b="1" dirty="0">
                <a:solidFill>
                  <a:srgbClr val="9E58A3"/>
                </a:solidFill>
              </a:rPr>
              <a:t>as</a:t>
            </a:r>
            <a:r>
              <a:rPr lang="en-US" altLang="zh-CN" sz="2400" dirty="0"/>
              <a:t> </a:t>
            </a:r>
            <a:r>
              <a:rPr lang="zh-CN" altLang="en-US" sz="2400" dirty="0"/>
              <a:t>关键字。</a:t>
            </a:r>
            <a:endParaRPr lang="en-US" altLang="zh-CN" sz="2400" dirty="0"/>
          </a:p>
          <a:p>
            <a:pPr marL="0" indent="0">
              <a:buNone/>
            </a:pPr>
            <a:r>
              <a:rPr lang="zh-CN" altLang="en-US" sz="2400" dirty="0"/>
              <a:t>当要导入的函数的名称太长或者可能与程序中既有的名称冲突时适合使用</a:t>
            </a:r>
            <a:endParaRPr lang="en-US" altLang="zh-CN" dirty="0"/>
          </a:p>
          <a:p>
            <a:pPr marL="0" indent="0">
              <a:buNone/>
            </a:pPr>
            <a:endParaRPr lang="en-US" altLang="zh-CN" dirty="0"/>
          </a:p>
          <a:p>
            <a:pPr marL="0" indent="0">
              <a:buNone/>
            </a:pPr>
            <a:r>
              <a:rPr lang="zh-CN" altLang="en-US" dirty="0"/>
              <a:t>例如我们可以给函数 </a:t>
            </a:r>
            <a:r>
              <a:rPr lang="en-US" altLang="zh-CN" dirty="0" err="1">
                <a:highlight>
                  <a:srgbClr val="F0F0F0"/>
                </a:highlight>
              </a:rPr>
              <a:t>make_pizza</a:t>
            </a:r>
            <a:r>
              <a:rPr lang="en-US" altLang="zh-CN" dirty="0">
                <a:highlight>
                  <a:srgbClr val="F0F0F0"/>
                </a:highlight>
              </a:rPr>
              <a:t>()</a:t>
            </a:r>
            <a:r>
              <a:rPr lang="en-US" altLang="zh-CN" dirty="0"/>
              <a:t> </a:t>
            </a:r>
            <a:r>
              <a:rPr lang="zh-CN" altLang="en-US" dirty="0"/>
              <a:t>指定一个别名 </a:t>
            </a:r>
            <a:r>
              <a:rPr lang="en-US" altLang="zh-CN" dirty="0" err="1">
                <a:highlight>
                  <a:srgbClr val="F0F0F0"/>
                </a:highlight>
              </a:rPr>
              <a:t>mp</a:t>
            </a:r>
            <a:r>
              <a:rPr lang="en-US" altLang="zh-CN" dirty="0">
                <a:highlight>
                  <a:srgbClr val="F0F0F0"/>
                </a:highlight>
              </a:rPr>
              <a:t>()</a:t>
            </a:r>
            <a:r>
              <a:rPr lang="zh-CN" altLang="en-US" dirty="0"/>
              <a:t>：</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1090152" y="4867219"/>
            <a:ext cx="9041990" cy="1877437"/>
          </a:xfrm>
          <a:prstGeom prst="rect">
            <a:avLst/>
          </a:prstGeom>
          <a:noFill/>
          <a:ln>
            <a:solidFill>
              <a:schemeClr val="bg2"/>
            </a:solidFill>
          </a:ln>
        </p:spPr>
        <p:txBody>
          <a:bodyPr wrap="square">
            <a:spAutoFit/>
          </a:bodyPr>
          <a:lstStyle/>
          <a:p>
            <a:r>
              <a:rPr lang="en-US" altLang="zh-CN" sz="2000" b="1"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from </a:t>
            </a:r>
            <a:r>
              <a:rPr lang="en-US" altLang="zh-CN" sz="2400" b="1" dirty="0">
                <a:solidFill>
                  <a:srgbClr val="333333"/>
                </a:solidFill>
                <a:latin typeface="Consolas" panose="020B0609020204030204" pitchFamily="49" charset="0"/>
              </a:rPr>
              <a:t>pizza </a:t>
            </a:r>
            <a:r>
              <a:rPr lang="en-US" altLang="zh-CN" sz="2400" b="1" dirty="0">
                <a:solidFill>
                  <a:srgbClr val="9E58A3"/>
                </a:solidFill>
                <a:latin typeface="Consolas" panose="020B0609020204030204" pitchFamily="49" charset="0"/>
              </a:rPr>
              <a:t>import </a:t>
            </a:r>
            <a:r>
              <a:rPr lang="en-US" altLang="zh-CN" sz="2400" b="1" dirty="0" err="1">
                <a:solidFill>
                  <a:srgbClr val="333333"/>
                </a:solidFill>
                <a:latin typeface="Consolas" panose="020B0609020204030204" pitchFamily="49" charset="0"/>
              </a:rPr>
              <a:t>make_pizza</a:t>
            </a:r>
            <a:r>
              <a:rPr lang="en-US" altLang="zh-CN" sz="2400" b="1" dirty="0">
                <a:solidFill>
                  <a:srgbClr val="333333"/>
                </a:solidFill>
                <a:latin typeface="Consolas" panose="020B0609020204030204" pitchFamily="49" charset="0"/>
              </a:rPr>
              <a:t> </a:t>
            </a:r>
            <a:r>
              <a:rPr lang="en-US" altLang="zh-CN" sz="2400" b="1" dirty="0">
                <a:solidFill>
                  <a:srgbClr val="9E58A3"/>
                </a:solidFill>
                <a:latin typeface="Consolas" panose="020B0609020204030204" pitchFamily="49" charset="0"/>
              </a:rPr>
              <a:t>as </a:t>
            </a:r>
            <a:r>
              <a:rPr lang="en-US" altLang="zh-CN" sz="2400" b="1" dirty="0" err="1">
                <a:solidFill>
                  <a:srgbClr val="333333"/>
                </a:solidFill>
                <a:latin typeface="Consolas" panose="020B0609020204030204" pitchFamily="49" charset="0"/>
              </a:rPr>
              <a:t>mp</a:t>
            </a:r>
            <a:endParaRPr lang="en-US" altLang="zh-CN" sz="2400" b="1" dirty="0">
              <a:solidFill>
                <a:srgbClr val="333333"/>
              </a:solidFill>
              <a:latin typeface="Consolas" panose="020B0609020204030204" pitchFamily="49" charset="0"/>
            </a:endParaRPr>
          </a:p>
          <a:p>
            <a:br>
              <a:rPr lang="en-US" altLang="zh-CN" sz="2400" b="1" dirty="0">
                <a:solidFill>
                  <a:srgbClr val="333333"/>
                </a:solidFill>
                <a:latin typeface="Consolas" panose="020B0609020204030204" pitchFamily="49" charset="0"/>
              </a:rPr>
            </a:br>
            <a:r>
              <a:rPr lang="en-US" altLang="zh-CN" sz="2400" b="1" dirty="0" err="1">
                <a:solidFill>
                  <a:srgbClr val="258DFF"/>
                </a:solidFill>
                <a:latin typeface="Consolas" panose="020B0609020204030204" pitchFamily="49" charset="0"/>
              </a:rPr>
              <a:t>mp</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16</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'pepperoni'</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mp</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12</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'mushrooms'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'green peppers'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'extra cheese'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275558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8.6.4 </a:t>
            </a:r>
            <a:r>
              <a:rPr lang="zh-CN" altLang="en-US" dirty="0"/>
              <a:t>使用 </a:t>
            </a:r>
            <a:r>
              <a:rPr lang="en-US" altLang="zh-CN" dirty="0">
                <a:latin typeface="+mj-lt"/>
              </a:rPr>
              <a:t>as</a:t>
            </a:r>
            <a:r>
              <a:rPr lang="en-US" altLang="zh-CN" dirty="0"/>
              <a:t> </a:t>
            </a:r>
            <a:r>
              <a:rPr lang="zh-CN" altLang="en-US" dirty="0"/>
              <a:t>给模块指定别名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我们还可以给导入的模块起</a:t>
            </a:r>
            <a:r>
              <a:rPr lang="zh-CN" altLang="en-US" b="1" dirty="0"/>
              <a:t>别名</a:t>
            </a:r>
            <a:r>
              <a:rPr lang="zh-CN" altLang="en-US" dirty="0"/>
              <a:t>，语法如下：</a:t>
            </a:r>
            <a:endParaRPr lang="en-US" altLang="zh-CN" dirty="0"/>
          </a:p>
          <a:p>
            <a:pPr marL="0" indent="0">
              <a:buNone/>
            </a:pPr>
            <a:r>
              <a:rPr lang="en-US" altLang="zh-CN" sz="2400" b="1" dirty="0">
                <a:solidFill>
                  <a:srgbClr val="9E58A3"/>
                </a:solidFill>
                <a:highlight>
                  <a:srgbClr val="F0F0F0"/>
                </a:highlight>
              </a:rPr>
              <a:t>import </a:t>
            </a:r>
            <a:r>
              <a:rPr lang="en-US" altLang="zh-CN" sz="2400" b="1" i="1" dirty="0" err="1">
                <a:highlight>
                  <a:srgbClr val="F0F0F0"/>
                </a:highlight>
              </a:rPr>
              <a:t>module_name</a:t>
            </a:r>
            <a:r>
              <a:rPr lang="en-US" altLang="zh-CN" sz="2400" b="1" dirty="0">
                <a:highlight>
                  <a:srgbClr val="F0F0F0"/>
                </a:highlight>
              </a:rPr>
              <a:t> </a:t>
            </a:r>
            <a:r>
              <a:rPr lang="en-US" altLang="zh-CN" sz="2400" b="1" dirty="0">
                <a:solidFill>
                  <a:srgbClr val="9E58A3"/>
                </a:solidFill>
                <a:highlight>
                  <a:srgbClr val="F0F0F0"/>
                </a:highlight>
              </a:rPr>
              <a:t>as</a:t>
            </a:r>
            <a:r>
              <a:rPr lang="en-US" altLang="zh-CN" sz="2400" b="1" dirty="0">
                <a:highlight>
                  <a:srgbClr val="F0F0F0"/>
                </a:highlight>
              </a:rPr>
              <a:t> </a:t>
            </a:r>
            <a:r>
              <a:rPr lang="en-US" altLang="zh-CN" sz="2400" b="1" i="1" dirty="0" err="1">
                <a:highlight>
                  <a:srgbClr val="F0F0F0"/>
                </a:highlight>
              </a:rPr>
              <a:t>mn</a:t>
            </a:r>
            <a:endParaRPr lang="en-US" altLang="zh-CN" sz="2400" i="1" dirty="0">
              <a:highlight>
                <a:srgbClr val="F0F0F0"/>
              </a:highlight>
            </a:endParaRPr>
          </a:p>
          <a:p>
            <a:pPr marL="0" indent="0">
              <a:buNone/>
            </a:pPr>
            <a:endParaRPr lang="en-US" altLang="zh-CN" dirty="0"/>
          </a:p>
          <a:p>
            <a:pPr marL="0" indent="0">
              <a:buNone/>
            </a:pPr>
            <a:r>
              <a:rPr lang="zh-CN" altLang="en-US" dirty="0"/>
              <a:t>例如我们可以给模块 </a:t>
            </a:r>
            <a:r>
              <a:rPr lang="en-US" altLang="zh-CN" dirty="0">
                <a:highlight>
                  <a:srgbClr val="F0F0F0"/>
                </a:highlight>
              </a:rPr>
              <a:t>pizza</a:t>
            </a:r>
            <a:r>
              <a:rPr lang="en-US" altLang="zh-CN" dirty="0"/>
              <a:t> </a:t>
            </a:r>
            <a:r>
              <a:rPr lang="zh-CN" altLang="en-US" dirty="0"/>
              <a:t>指定别名 </a:t>
            </a:r>
            <a:r>
              <a:rPr lang="en-US" altLang="zh-CN" dirty="0">
                <a:highlight>
                  <a:srgbClr val="F0F0F0"/>
                </a:highlight>
              </a:rPr>
              <a:t>p</a:t>
            </a:r>
            <a:r>
              <a:rPr lang="zh-CN" altLang="en-US" dirty="0"/>
              <a:t>，使得函数更简洁：</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701040" y="4202469"/>
            <a:ext cx="10652760" cy="1877437"/>
          </a:xfrm>
          <a:prstGeom prst="rect">
            <a:avLst/>
          </a:prstGeom>
          <a:noFill/>
          <a:ln>
            <a:solidFill>
              <a:schemeClr val="bg2"/>
            </a:solidFill>
          </a:ln>
        </p:spPr>
        <p:txBody>
          <a:bodyPr wrap="square">
            <a:spAutoFit/>
          </a:bodyPr>
          <a:lstStyle/>
          <a:p>
            <a:r>
              <a:rPr lang="en-US" altLang="zh-CN" sz="2000"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import </a:t>
            </a:r>
            <a:r>
              <a:rPr lang="en-US" altLang="zh-CN" sz="2400" b="1" dirty="0">
                <a:solidFill>
                  <a:srgbClr val="333333"/>
                </a:solidFill>
                <a:latin typeface="Consolas" panose="020B0609020204030204" pitchFamily="49" charset="0"/>
              </a:rPr>
              <a:t>pizza </a:t>
            </a:r>
            <a:r>
              <a:rPr lang="en-US" altLang="zh-CN" sz="2400" b="1" dirty="0">
                <a:solidFill>
                  <a:srgbClr val="9E58A3"/>
                </a:solidFill>
                <a:latin typeface="Consolas" panose="020B0609020204030204" pitchFamily="49" charset="0"/>
              </a:rPr>
              <a:t>as </a:t>
            </a:r>
            <a:r>
              <a:rPr lang="en-US" altLang="zh-CN" sz="2400" b="1" dirty="0">
                <a:solidFill>
                  <a:srgbClr val="333333"/>
                </a:solidFill>
                <a:latin typeface="Consolas" panose="020B0609020204030204" pitchFamily="49" charset="0"/>
              </a:rPr>
              <a:t>p</a:t>
            </a:r>
          </a:p>
          <a:p>
            <a:br>
              <a:rPr lang="en-US" altLang="zh-CN" sz="2400" b="1" dirty="0">
                <a:solidFill>
                  <a:srgbClr val="333333"/>
                </a:solidFill>
                <a:latin typeface="Consolas" panose="020B0609020204030204" pitchFamily="49" charset="0"/>
              </a:rPr>
            </a:br>
            <a:r>
              <a:rPr lang="en-US" altLang="zh-CN" sz="2400" b="1" dirty="0" err="1">
                <a:solidFill>
                  <a:srgbClr val="333333"/>
                </a:solidFill>
                <a:latin typeface="Consolas" panose="020B0609020204030204" pitchFamily="49" charset="0"/>
              </a:rPr>
              <a:t>p</a:t>
            </a:r>
            <a:r>
              <a:rPr lang="en-US" altLang="zh-CN" sz="2400" b="1" dirty="0" err="1">
                <a:solidFill>
                  <a:srgbClr val="000000"/>
                </a:solidFill>
                <a:latin typeface="Consolas" panose="020B0609020204030204" pitchFamily="49" charset="0"/>
              </a:rPr>
              <a:t>.</a:t>
            </a: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16</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'pepperoni'</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333333"/>
                </a:solidFill>
                <a:latin typeface="Consolas" panose="020B0609020204030204" pitchFamily="49" charset="0"/>
              </a:rPr>
              <a:t>p</a:t>
            </a:r>
            <a:r>
              <a:rPr lang="en-US" altLang="zh-CN" sz="2400" b="1" dirty="0" err="1">
                <a:solidFill>
                  <a:srgbClr val="000000"/>
                </a:solidFill>
                <a:latin typeface="Consolas" panose="020B0609020204030204" pitchFamily="49" charset="0"/>
              </a:rPr>
              <a:t>.</a:t>
            </a: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12</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'mushrooms'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'green peppers'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'extra cheese'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781111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8.6.4 </a:t>
            </a:r>
            <a:r>
              <a:rPr lang="zh-CN" altLang="en-US" dirty="0"/>
              <a:t>使用 </a:t>
            </a:r>
            <a:r>
              <a:rPr lang="en-US" altLang="zh-CN" dirty="0">
                <a:latin typeface="+mj-lt"/>
              </a:rPr>
              <a:t>as</a:t>
            </a:r>
            <a:r>
              <a:rPr lang="en-US" altLang="zh-CN" dirty="0"/>
              <a:t> </a:t>
            </a:r>
            <a:r>
              <a:rPr lang="zh-CN" altLang="en-US" dirty="0"/>
              <a:t>给模块指定别名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dirty="0"/>
              <a:t>我们更可以让 </a:t>
            </a:r>
            <a:r>
              <a:rPr lang="en-US" altLang="zh-CN" dirty="0"/>
              <a:t>Python </a:t>
            </a:r>
            <a:r>
              <a:rPr lang="zh-CN" altLang="en-US" dirty="0"/>
              <a:t>导入模块中的所有函数，语法如下：</a:t>
            </a:r>
            <a:endParaRPr lang="en-US" altLang="zh-CN" dirty="0"/>
          </a:p>
          <a:p>
            <a:pPr marL="0" indent="0">
              <a:buNone/>
            </a:pPr>
            <a:r>
              <a:rPr lang="en-US" altLang="zh-CN" sz="2400" b="1" dirty="0">
                <a:solidFill>
                  <a:srgbClr val="9E58A3"/>
                </a:solidFill>
                <a:highlight>
                  <a:srgbClr val="F0F0F0"/>
                </a:highlight>
              </a:rPr>
              <a:t>from </a:t>
            </a:r>
            <a:r>
              <a:rPr lang="en-US" altLang="zh-CN" sz="2400" b="1" i="1" dirty="0" err="1">
                <a:highlight>
                  <a:srgbClr val="F0F0F0"/>
                </a:highlight>
              </a:rPr>
              <a:t>module_name</a:t>
            </a:r>
            <a:r>
              <a:rPr lang="en-US" altLang="zh-CN" sz="2400" b="1" dirty="0">
                <a:highlight>
                  <a:srgbClr val="F0F0F0"/>
                </a:highlight>
              </a:rPr>
              <a:t> </a:t>
            </a:r>
            <a:r>
              <a:rPr lang="en-US" altLang="zh-CN" sz="2400" b="1" dirty="0">
                <a:solidFill>
                  <a:srgbClr val="9E58A3"/>
                </a:solidFill>
                <a:highlight>
                  <a:srgbClr val="F0F0F0"/>
                </a:highlight>
              </a:rPr>
              <a:t>import</a:t>
            </a:r>
            <a:r>
              <a:rPr lang="en-US" altLang="zh-CN" sz="2400" b="1" dirty="0">
                <a:highlight>
                  <a:srgbClr val="F0F0F0"/>
                </a:highlight>
              </a:rPr>
              <a:t> </a:t>
            </a:r>
            <a:r>
              <a:rPr lang="zh-CN" altLang="en-US" sz="2400" b="1" dirty="0">
                <a:solidFill>
                  <a:srgbClr val="A71D5D"/>
                </a:solidFill>
                <a:effectLst/>
                <a:highlight>
                  <a:srgbClr val="F0F0F0"/>
                </a:highlight>
              </a:rPr>
              <a:t>*</a:t>
            </a:r>
            <a:endParaRPr lang="en-US" altLang="zh-CN" sz="2400" b="1" dirty="0">
              <a:highlight>
                <a:srgbClr val="F0F0F0"/>
              </a:highlight>
            </a:endParaRPr>
          </a:p>
          <a:p>
            <a:pPr marL="0" indent="0">
              <a:buNone/>
            </a:pPr>
            <a:r>
              <a:rPr lang="zh-CN" altLang="en-US" dirty="0"/>
              <a:t>写法与导入特定的函数方式类似，不过不需要具体的函数名</a:t>
            </a:r>
            <a:endParaRPr lang="en-US" altLang="zh-CN" dirty="0"/>
          </a:p>
          <a:p>
            <a:pPr marL="0" indent="0">
              <a:buNone/>
            </a:pPr>
            <a:endParaRPr lang="en-US" altLang="zh-CN" dirty="0"/>
          </a:p>
          <a:p>
            <a:pPr marL="0" indent="0">
              <a:buNone/>
            </a:pPr>
            <a:r>
              <a:rPr lang="zh-CN" altLang="en-US" dirty="0"/>
              <a:t>调用的方式也是类似的：</a:t>
            </a:r>
            <a:endParaRPr lang="en-US" altLang="zh-CN" dirty="0"/>
          </a:p>
        </p:txBody>
      </p:sp>
      <p:sp>
        <p:nvSpPr>
          <p:cNvPr id="6" name="文本框 5">
            <a:extLst>
              <a:ext uri="{FF2B5EF4-FFF2-40B4-BE49-F238E27FC236}">
                <a16:creationId xmlns:a16="http://schemas.microsoft.com/office/drawing/2014/main" id="{45E40D92-08A7-9F93-62A0-97C8631A3394}"/>
              </a:ext>
            </a:extLst>
          </p:cNvPr>
          <p:cNvSpPr txBox="1"/>
          <p:nvPr/>
        </p:nvSpPr>
        <p:spPr>
          <a:xfrm>
            <a:off x="1013460" y="4527577"/>
            <a:ext cx="10340340" cy="1877437"/>
          </a:xfrm>
          <a:prstGeom prst="rect">
            <a:avLst/>
          </a:prstGeom>
          <a:noFill/>
          <a:ln>
            <a:solidFill>
              <a:schemeClr val="bg2"/>
            </a:solidFill>
          </a:ln>
        </p:spPr>
        <p:txBody>
          <a:bodyPr wrap="square">
            <a:spAutoFit/>
          </a:bodyPr>
          <a:lstStyle/>
          <a:p>
            <a:r>
              <a:rPr lang="en-US" altLang="zh-CN" sz="2000" dirty="0">
                <a:solidFill>
                  <a:srgbClr val="333333"/>
                </a:solidFill>
                <a:highlight>
                  <a:srgbClr val="FFFAD4"/>
                </a:highlight>
                <a:latin typeface="Consolas" panose="020B0609020204030204" pitchFamily="49" charset="0"/>
              </a:rPr>
              <a:t>making_pizzas.py</a:t>
            </a:r>
          </a:p>
          <a:p>
            <a:r>
              <a:rPr lang="en-US" altLang="zh-CN" sz="2400" b="1" dirty="0">
                <a:solidFill>
                  <a:srgbClr val="9E58A3"/>
                </a:solidFill>
                <a:latin typeface="Consolas" panose="020B0609020204030204" pitchFamily="49" charset="0"/>
              </a:rPr>
              <a:t>from </a:t>
            </a:r>
            <a:r>
              <a:rPr lang="en-US" altLang="zh-CN" sz="2400" b="1" dirty="0">
                <a:solidFill>
                  <a:srgbClr val="333333"/>
                </a:solidFill>
                <a:latin typeface="Consolas" panose="020B0609020204030204" pitchFamily="49" charset="0"/>
              </a:rPr>
              <a:t>pizza </a:t>
            </a:r>
            <a:r>
              <a:rPr lang="en-US" altLang="zh-CN" sz="2400" b="1" dirty="0">
                <a:solidFill>
                  <a:srgbClr val="9E58A3"/>
                </a:solidFill>
                <a:latin typeface="Consolas" panose="020B0609020204030204" pitchFamily="49" charset="0"/>
              </a:rPr>
              <a:t>import </a:t>
            </a:r>
            <a:r>
              <a:rPr lang="en-US" altLang="zh-CN" sz="2400" b="1" dirty="0">
                <a:solidFill>
                  <a:srgbClr val="A71D5D"/>
                </a:solidFill>
                <a:latin typeface="Consolas" panose="020B0609020204030204" pitchFamily="49" charset="0"/>
              </a:rPr>
              <a:t>*</a:t>
            </a:r>
          </a:p>
          <a:p>
            <a:br>
              <a:rPr lang="en-US" altLang="zh-CN" sz="2400" b="1" dirty="0">
                <a:solidFill>
                  <a:srgbClr val="A71D5D"/>
                </a:solidFill>
                <a:latin typeface="Consolas" panose="020B0609020204030204" pitchFamily="49" charset="0"/>
              </a:rPr>
            </a:b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16</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'pepperoni'</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err="1">
                <a:solidFill>
                  <a:srgbClr val="258DFF"/>
                </a:solidFill>
                <a:latin typeface="Consolas" panose="020B0609020204030204" pitchFamily="49" charset="0"/>
              </a:rPr>
              <a:t>make_pizza</a:t>
            </a:r>
            <a:r>
              <a:rPr lang="en-US" altLang="zh-CN" sz="2400" b="1" dirty="0">
                <a:solidFill>
                  <a:srgbClr val="3F9101"/>
                </a:solidFill>
                <a:latin typeface="Consolas" panose="020B0609020204030204" pitchFamily="49" charset="0"/>
              </a:rPr>
              <a:t>(</a:t>
            </a:r>
            <a:r>
              <a:rPr lang="en-US" altLang="zh-CN" sz="2400" b="1" dirty="0">
                <a:solidFill>
                  <a:srgbClr val="2E6446"/>
                </a:solidFill>
                <a:latin typeface="Consolas" panose="020B0609020204030204" pitchFamily="49" charset="0"/>
              </a:rPr>
              <a:t>12</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'mushrooms'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'green peppers'</a:t>
            </a:r>
            <a:r>
              <a:rPr lang="en-US" altLang="zh-CN" sz="2400" b="1" dirty="0">
                <a:solidFill>
                  <a:srgbClr val="63A35C"/>
                </a:solidFill>
                <a:latin typeface="Consolas" panose="020B0609020204030204" pitchFamily="49" charset="0"/>
              </a:rPr>
              <a:t>, </a:t>
            </a:r>
            <a:r>
              <a:rPr lang="en-US" altLang="zh-CN" sz="2400" b="1" dirty="0">
                <a:solidFill>
                  <a:srgbClr val="F2612A"/>
                </a:solidFill>
                <a:latin typeface="Consolas" panose="020B0609020204030204" pitchFamily="49" charset="0"/>
              </a:rPr>
              <a:t>'extra cheese'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4099962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8.6.4 </a:t>
            </a:r>
            <a:r>
              <a:rPr lang="zh-CN" altLang="en-US" dirty="0"/>
              <a:t>使用 </a:t>
            </a:r>
            <a:r>
              <a:rPr lang="en-US" altLang="zh-CN" dirty="0">
                <a:latin typeface="+mj-lt"/>
              </a:rPr>
              <a:t>as</a:t>
            </a:r>
            <a:r>
              <a:rPr lang="en-US" altLang="zh-CN" dirty="0"/>
              <a:t> </a:t>
            </a:r>
            <a:r>
              <a:rPr lang="zh-CN" altLang="en-US" dirty="0"/>
              <a:t>给模块指定别名</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fontScale="92500"/>
          </a:bodyPr>
          <a:lstStyle/>
          <a:p>
            <a:pPr marL="0" indent="0">
              <a:buNone/>
            </a:pPr>
            <a:r>
              <a:rPr lang="zh-CN" altLang="en-US" sz="3000" dirty="0">
                <a:solidFill>
                  <a:schemeClr val="bg1">
                    <a:lumMod val="65000"/>
                  </a:schemeClr>
                </a:solidFill>
              </a:rPr>
              <a:t>我们更可以让 </a:t>
            </a:r>
            <a:r>
              <a:rPr lang="en-US" altLang="zh-CN" sz="3000" dirty="0">
                <a:solidFill>
                  <a:schemeClr val="bg1">
                    <a:lumMod val="65000"/>
                  </a:schemeClr>
                </a:solidFill>
              </a:rPr>
              <a:t>Python </a:t>
            </a:r>
            <a:r>
              <a:rPr lang="zh-CN" altLang="en-US" sz="3000" dirty="0">
                <a:solidFill>
                  <a:schemeClr val="bg1">
                    <a:lumMod val="65000"/>
                  </a:schemeClr>
                </a:solidFill>
              </a:rPr>
              <a:t>导入模块中的所有函数，语法如下：</a:t>
            </a:r>
            <a:endParaRPr lang="en-US" altLang="zh-CN" sz="3000" dirty="0">
              <a:solidFill>
                <a:schemeClr val="bg1">
                  <a:lumMod val="65000"/>
                </a:schemeClr>
              </a:solidFill>
            </a:endParaRPr>
          </a:p>
          <a:p>
            <a:pPr marL="0" indent="0">
              <a:buNone/>
            </a:pPr>
            <a:r>
              <a:rPr lang="en-US" altLang="zh-CN" sz="2600" b="1" dirty="0">
                <a:solidFill>
                  <a:schemeClr val="bg1">
                    <a:lumMod val="65000"/>
                  </a:schemeClr>
                </a:solidFill>
                <a:highlight>
                  <a:srgbClr val="F0F0F0"/>
                </a:highlight>
              </a:rPr>
              <a:t>from </a:t>
            </a:r>
            <a:r>
              <a:rPr lang="en-US" altLang="zh-CN" sz="2600" b="1" i="1" dirty="0" err="1">
                <a:solidFill>
                  <a:schemeClr val="bg1">
                    <a:lumMod val="65000"/>
                  </a:schemeClr>
                </a:solidFill>
                <a:highlight>
                  <a:srgbClr val="F0F0F0"/>
                </a:highlight>
              </a:rPr>
              <a:t>module_name</a:t>
            </a:r>
            <a:r>
              <a:rPr lang="en-US" altLang="zh-CN" sz="2600" b="1" dirty="0">
                <a:solidFill>
                  <a:schemeClr val="bg1">
                    <a:lumMod val="65000"/>
                  </a:schemeClr>
                </a:solidFill>
                <a:highlight>
                  <a:srgbClr val="F0F0F0"/>
                </a:highlight>
              </a:rPr>
              <a:t> import </a:t>
            </a:r>
            <a:r>
              <a:rPr lang="zh-CN" altLang="en-US" sz="2600" b="1" dirty="0">
                <a:solidFill>
                  <a:schemeClr val="bg1">
                    <a:lumMod val="65000"/>
                  </a:schemeClr>
                </a:solidFill>
                <a:effectLst/>
                <a:highlight>
                  <a:srgbClr val="F0F0F0"/>
                </a:highlight>
              </a:rPr>
              <a:t>*</a:t>
            </a:r>
            <a:endParaRPr lang="en-US" altLang="zh-CN" sz="2600" b="1" dirty="0">
              <a:solidFill>
                <a:schemeClr val="bg1">
                  <a:lumMod val="65000"/>
                </a:schemeClr>
              </a:solidFill>
              <a:highlight>
                <a:srgbClr val="F0F0F0"/>
              </a:highlight>
            </a:endParaRPr>
          </a:p>
          <a:p>
            <a:pPr marL="0" indent="0">
              <a:buNone/>
            </a:pPr>
            <a:r>
              <a:rPr lang="zh-CN" altLang="en-US" sz="3000" dirty="0">
                <a:solidFill>
                  <a:schemeClr val="bg1">
                    <a:lumMod val="65000"/>
                  </a:schemeClr>
                </a:solidFill>
              </a:rPr>
              <a:t>写法与导入特定的函数方式类似，不过我们没有写具体的函数名</a:t>
            </a:r>
            <a:endParaRPr lang="en-US" altLang="zh-CN" sz="3000" dirty="0">
              <a:solidFill>
                <a:schemeClr val="bg1">
                  <a:lumMod val="65000"/>
                </a:schemeClr>
              </a:solidFill>
            </a:endParaRPr>
          </a:p>
          <a:p>
            <a:pPr marL="0" indent="0">
              <a:buNone/>
            </a:pPr>
            <a:endParaRPr lang="en-US" altLang="zh-CN" dirty="0"/>
          </a:p>
          <a:p>
            <a:pPr marL="0" indent="0">
              <a:buNone/>
            </a:pPr>
            <a:r>
              <a:rPr lang="zh-CN" altLang="en-US" dirty="0"/>
              <a:t>这种方法</a:t>
            </a:r>
            <a:r>
              <a:rPr lang="zh-CN" altLang="en-US" u="sng" dirty="0">
                <a:solidFill>
                  <a:schemeClr val="accent2">
                    <a:lumMod val="75000"/>
                  </a:schemeClr>
                </a:solidFill>
              </a:rPr>
              <a:t>并不推荐</a:t>
            </a:r>
            <a:r>
              <a:rPr lang="zh-CN" altLang="en-US" dirty="0"/>
              <a:t>使用，因为可能会</a:t>
            </a:r>
            <a:r>
              <a:rPr lang="zh-CN" altLang="en-US" dirty="0">
                <a:solidFill>
                  <a:schemeClr val="accent1">
                    <a:lumMod val="75000"/>
                  </a:schemeClr>
                </a:solidFill>
              </a:rPr>
              <a:t>导致同名函数或变量的名称覆盖</a:t>
            </a:r>
            <a:r>
              <a:rPr lang="zh-CN" altLang="en-US" dirty="0"/>
              <a:t>，</a:t>
            </a:r>
            <a:endParaRPr lang="en-US" altLang="zh-CN" dirty="0"/>
          </a:p>
          <a:p>
            <a:pPr marL="0" indent="0">
              <a:buNone/>
            </a:pPr>
            <a:r>
              <a:rPr lang="zh-CN" altLang="en-US" dirty="0"/>
              <a:t>这里主要</a:t>
            </a:r>
            <a:r>
              <a:rPr lang="zh-CN" altLang="en-US" dirty="0">
                <a:solidFill>
                  <a:schemeClr val="accent1">
                    <a:lumMod val="75000"/>
                  </a:schemeClr>
                </a:solidFill>
              </a:rPr>
              <a:t>目的是介绍</a:t>
            </a:r>
            <a:r>
              <a:rPr lang="zh-CN" altLang="en-US" dirty="0"/>
              <a:t>，以便你能在看到这种用法时能知道其含义</a:t>
            </a:r>
            <a:endParaRPr lang="en-US" altLang="zh-CN" dirty="0"/>
          </a:p>
          <a:p>
            <a:pPr marL="0" indent="0">
              <a:buNone/>
            </a:pPr>
            <a:r>
              <a:rPr lang="zh-CN" altLang="en-US" dirty="0">
                <a:latin typeface="FZSSJW--GB1-0"/>
              </a:rPr>
              <a:t>推荐的最佳做法是（能让代码更清晰，更容易阅读和理解）：</a:t>
            </a:r>
            <a:endParaRPr lang="en-US" altLang="zh-CN" dirty="0">
              <a:latin typeface="FZSSJW--GB1-0"/>
            </a:endParaRPr>
          </a:p>
          <a:p>
            <a:r>
              <a:rPr lang="zh-CN" altLang="en-US" sz="2600" dirty="0">
                <a:latin typeface="FZSSJW--GB1-0"/>
              </a:rPr>
              <a:t>要么</a:t>
            </a:r>
            <a:r>
              <a:rPr lang="zh-CN" altLang="en-US" sz="2600" dirty="0">
                <a:solidFill>
                  <a:schemeClr val="accent6">
                    <a:lumMod val="75000"/>
                  </a:schemeClr>
                </a:solidFill>
                <a:latin typeface="FZSSJW--GB1-0"/>
              </a:rPr>
              <a:t>只导入一个或多个需要使用的函数</a:t>
            </a:r>
            <a:endParaRPr lang="en-US" altLang="zh-CN" sz="2600" dirty="0">
              <a:latin typeface="FZSSJW--GB1-0"/>
            </a:endParaRPr>
          </a:p>
          <a:p>
            <a:r>
              <a:rPr lang="zh-CN" altLang="en-US" sz="2600" dirty="0">
                <a:latin typeface="FZSSJW--GB1-0"/>
              </a:rPr>
              <a:t>要么</a:t>
            </a:r>
            <a:r>
              <a:rPr lang="zh-CN" altLang="en-US" sz="2600" dirty="0">
                <a:solidFill>
                  <a:schemeClr val="accent6">
                    <a:lumMod val="75000"/>
                  </a:schemeClr>
                </a:solidFill>
                <a:latin typeface="FZSSJW--GB1-0"/>
              </a:rPr>
              <a:t>导入整个模块并使用点号语法</a:t>
            </a:r>
            <a:endParaRPr lang="en-US" altLang="zh-CN" sz="2600" dirty="0">
              <a:latin typeface="FZSSJW--GB1-0"/>
            </a:endParaRPr>
          </a:p>
          <a:p>
            <a:pPr marL="0" indent="0">
              <a:buNone/>
            </a:pPr>
            <a:endParaRPr lang="en-US" altLang="zh-CN" dirty="0"/>
          </a:p>
        </p:txBody>
      </p:sp>
    </p:spTree>
    <p:extLst>
      <p:ext uri="{BB962C8B-B14F-4D97-AF65-F5344CB8AC3E}">
        <p14:creationId xmlns:p14="http://schemas.microsoft.com/office/powerpoint/2010/main" val="1052114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8.7 </a:t>
            </a:r>
            <a:r>
              <a:rPr lang="zh-CN" altLang="en-US" dirty="0"/>
              <a:t>函数编写指南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r>
              <a:rPr lang="zh-CN" altLang="en-US" dirty="0">
                <a:solidFill>
                  <a:schemeClr val="accent6">
                    <a:lumMod val="75000"/>
                  </a:schemeClr>
                </a:solidFill>
              </a:rPr>
              <a:t>要给函数和模块一个</a:t>
            </a:r>
            <a:r>
              <a:rPr lang="zh-CN" altLang="en-US" b="1" dirty="0">
                <a:solidFill>
                  <a:schemeClr val="accent6">
                    <a:lumMod val="75000"/>
                  </a:schemeClr>
                </a:solidFill>
              </a:rPr>
              <a:t>描述性</a:t>
            </a:r>
            <a:r>
              <a:rPr lang="zh-CN" altLang="en-US" dirty="0">
                <a:solidFill>
                  <a:schemeClr val="accent6">
                    <a:lumMod val="75000"/>
                  </a:schemeClr>
                </a:solidFill>
              </a:rPr>
              <a:t>名称，且只使用</a:t>
            </a:r>
            <a:r>
              <a:rPr lang="zh-CN" altLang="en-US" b="1" dirty="0">
                <a:solidFill>
                  <a:schemeClr val="accent6">
                    <a:lumMod val="75000"/>
                  </a:schemeClr>
                </a:solidFill>
              </a:rPr>
              <a:t>小写字母和下划线</a:t>
            </a:r>
            <a:r>
              <a:rPr lang="zh-CN" altLang="en-US" dirty="0"/>
              <a:t>。</a:t>
            </a:r>
          </a:p>
          <a:p>
            <a:r>
              <a:rPr lang="zh-CN" altLang="en-US" dirty="0">
                <a:solidFill>
                  <a:schemeClr val="accent6">
                    <a:lumMod val="75000"/>
                  </a:schemeClr>
                </a:solidFill>
              </a:rPr>
              <a:t>每个函数都应包含</a:t>
            </a:r>
            <a:r>
              <a:rPr lang="zh-CN" altLang="en-US" b="1" dirty="0">
                <a:solidFill>
                  <a:schemeClr val="accent6">
                    <a:lumMod val="75000"/>
                  </a:schemeClr>
                </a:solidFill>
              </a:rPr>
              <a:t>简要阐述其功能</a:t>
            </a:r>
            <a:r>
              <a:rPr lang="zh-CN" altLang="en-US" dirty="0">
                <a:solidFill>
                  <a:schemeClr val="accent6">
                    <a:lumMod val="75000"/>
                  </a:schemeClr>
                </a:solidFill>
              </a:rPr>
              <a:t>的注释</a:t>
            </a:r>
            <a:r>
              <a:rPr lang="zh-CN" altLang="en-US" dirty="0"/>
              <a:t>，该注释</a:t>
            </a:r>
            <a:r>
              <a:rPr lang="zh-CN" altLang="en-US" dirty="0">
                <a:solidFill>
                  <a:schemeClr val="accent1">
                    <a:lumMod val="75000"/>
                  </a:schemeClr>
                </a:solidFill>
              </a:rPr>
              <a:t>应紧跟在函数定义后面</a:t>
            </a:r>
            <a:r>
              <a:rPr lang="zh-CN" altLang="en-US" dirty="0"/>
              <a:t>，并</a:t>
            </a:r>
            <a:r>
              <a:rPr lang="zh-CN" altLang="en-US" dirty="0">
                <a:solidFill>
                  <a:schemeClr val="accent1">
                    <a:lumMod val="75000"/>
                  </a:schemeClr>
                </a:solidFill>
              </a:rPr>
              <a:t>采用</a:t>
            </a:r>
            <a:r>
              <a:rPr lang="zh-CN" altLang="en-US" b="1" dirty="0">
                <a:solidFill>
                  <a:schemeClr val="accent1">
                    <a:lumMod val="75000"/>
                  </a:schemeClr>
                </a:solidFill>
              </a:rPr>
              <a:t>文档字符串</a:t>
            </a:r>
            <a:r>
              <a:rPr lang="zh-CN" altLang="en-US" dirty="0">
                <a:solidFill>
                  <a:schemeClr val="accent1">
                    <a:lumMod val="75000"/>
                  </a:schemeClr>
                </a:solidFill>
              </a:rPr>
              <a:t>的格式</a:t>
            </a:r>
            <a:r>
              <a:rPr lang="zh-CN" altLang="en-US" dirty="0"/>
              <a:t>。</a:t>
            </a:r>
            <a:endParaRPr lang="en-US" altLang="zh-CN" dirty="0"/>
          </a:p>
          <a:p>
            <a:r>
              <a:rPr lang="zh-CN" altLang="en-US" dirty="0"/>
              <a:t>给形参指定默认值和调用函数传入实参时，</a:t>
            </a:r>
            <a:r>
              <a:rPr lang="zh-CN" altLang="en-US" dirty="0">
                <a:solidFill>
                  <a:schemeClr val="accent6">
                    <a:lumMod val="75000"/>
                  </a:schemeClr>
                </a:solidFill>
              </a:rPr>
              <a:t>等号两边</a:t>
            </a:r>
            <a:r>
              <a:rPr lang="zh-CN" altLang="en-US" b="1" dirty="0">
                <a:solidFill>
                  <a:schemeClr val="accent6">
                    <a:lumMod val="75000"/>
                  </a:schemeClr>
                </a:solidFill>
              </a:rPr>
              <a:t>不要</a:t>
            </a:r>
            <a:r>
              <a:rPr lang="zh-CN" altLang="en-US" dirty="0">
                <a:solidFill>
                  <a:schemeClr val="accent6">
                    <a:lumMod val="75000"/>
                  </a:schemeClr>
                </a:solidFill>
              </a:rPr>
              <a:t>有空格</a:t>
            </a:r>
            <a:r>
              <a:rPr lang="zh-CN" altLang="en-US" dirty="0"/>
              <a:t>：</a:t>
            </a:r>
            <a:endParaRPr lang="en-US" altLang="zh-CN" dirty="0"/>
          </a:p>
          <a:p>
            <a:endParaRPr lang="en-US" altLang="zh-CN" sz="2400" dirty="0"/>
          </a:p>
        </p:txBody>
      </p:sp>
      <p:sp>
        <p:nvSpPr>
          <p:cNvPr id="6" name="文本框 5">
            <a:extLst>
              <a:ext uri="{FF2B5EF4-FFF2-40B4-BE49-F238E27FC236}">
                <a16:creationId xmlns:a16="http://schemas.microsoft.com/office/drawing/2014/main" id="{B2FF1F57-95A1-DACE-AA39-38B251BA572D}"/>
              </a:ext>
            </a:extLst>
          </p:cNvPr>
          <p:cNvSpPr txBox="1"/>
          <p:nvPr/>
        </p:nvSpPr>
        <p:spPr>
          <a:xfrm>
            <a:off x="925830" y="3879877"/>
            <a:ext cx="10340340" cy="1938992"/>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rPr>
              <a:t>def </a:t>
            </a:r>
            <a:r>
              <a:rPr lang="en-US" altLang="zh-CN" sz="2400" b="1" dirty="0" err="1">
                <a:solidFill>
                  <a:srgbClr val="333333"/>
                </a:solidFill>
                <a:latin typeface="Consolas" panose="020B0609020204030204" pitchFamily="49" charset="0"/>
              </a:rPr>
              <a:t>function_name</a:t>
            </a:r>
            <a:r>
              <a:rPr lang="en-US" altLang="zh-CN" sz="2400" b="1" dirty="0">
                <a:solidFill>
                  <a:srgbClr val="000000"/>
                </a:solidFill>
                <a:latin typeface="Consolas" panose="020B0609020204030204" pitchFamily="49" charset="0"/>
              </a:rPr>
              <a:t>(</a:t>
            </a:r>
            <a:r>
              <a:rPr lang="en-US" altLang="zh-CN" sz="2400" b="1" dirty="0">
                <a:solidFill>
                  <a:srgbClr val="333333"/>
                </a:solidFill>
                <a:latin typeface="Consolas" panose="020B0609020204030204" pitchFamily="49" charset="0"/>
              </a:rPr>
              <a:t>parameter_0</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parameter_1</a:t>
            </a:r>
            <a:r>
              <a:rPr lang="en-US" altLang="zh-CN" sz="2400" b="1" dirty="0">
                <a:solidFill>
                  <a:srgbClr val="A71D5D"/>
                </a:solidFill>
                <a:latin typeface="Consolas" panose="020B0609020204030204" pitchFamily="49" charset="0"/>
              </a:rPr>
              <a:t>=</a:t>
            </a:r>
            <a:r>
              <a:rPr lang="en-US" altLang="zh-CN" sz="2400" b="1" dirty="0">
                <a:solidFill>
                  <a:srgbClr val="F2612A"/>
                </a:solidFill>
                <a:latin typeface="Consolas" panose="020B0609020204030204" pitchFamily="49" charset="0"/>
              </a:rPr>
              <a:t>'default value'</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 :</a:t>
            </a:r>
            <a:endParaRPr lang="en-US" altLang="zh-CN" sz="2400" b="1" dirty="0">
              <a:solidFill>
                <a:srgbClr val="3F9101"/>
              </a:solidFill>
              <a:latin typeface="Consolas" panose="020B0609020204030204" pitchFamily="49" charset="0"/>
            </a:endParaRPr>
          </a:p>
          <a:p>
            <a:r>
              <a:rPr lang="en-US" altLang="zh-CN" sz="2400" b="1" dirty="0">
                <a:solidFill>
                  <a:schemeClr val="bg1">
                    <a:lumMod val="50000"/>
                  </a:schemeClr>
                </a:solidFill>
                <a:latin typeface="Consolas" panose="020B0609020204030204" pitchFamily="49" charset="0"/>
              </a:rPr>
              <a:t>    """... """</a:t>
            </a:r>
          </a:p>
          <a:p>
            <a:endParaRPr lang="en-US" altLang="zh-CN" sz="2400" b="1" dirty="0">
              <a:solidFill>
                <a:schemeClr val="bg1">
                  <a:lumMod val="50000"/>
                </a:schemeClr>
              </a:solidFill>
              <a:latin typeface="Consolas" panose="020B0609020204030204" pitchFamily="49" charset="0"/>
            </a:endParaRPr>
          </a:p>
          <a:p>
            <a:endParaRPr lang="en-US" altLang="zh-CN" sz="2400" b="1" dirty="0">
              <a:solidFill>
                <a:schemeClr val="bg1">
                  <a:lumMod val="50000"/>
                </a:schemeClr>
              </a:solidFill>
              <a:latin typeface="Consolas" panose="020B0609020204030204" pitchFamily="49" charset="0"/>
            </a:endParaRPr>
          </a:p>
          <a:p>
            <a:r>
              <a:rPr lang="en-US" altLang="zh-CN" sz="2400" b="1" dirty="0" err="1">
                <a:solidFill>
                  <a:srgbClr val="258DFF"/>
                </a:solidFill>
                <a:latin typeface="Consolas" panose="020B0609020204030204" pitchFamily="49" charset="0"/>
              </a:rPr>
              <a:t>function_name</a:t>
            </a:r>
            <a:r>
              <a:rPr lang="en-US" altLang="zh-CN" sz="2400" b="1" dirty="0">
                <a:solidFill>
                  <a:srgbClr val="3F9101"/>
                </a:solidFill>
                <a:latin typeface="Consolas" panose="020B0609020204030204" pitchFamily="49" charset="0"/>
              </a:rPr>
              <a:t>(</a:t>
            </a:r>
            <a:r>
              <a:rPr lang="en-US" altLang="zh-CN" sz="2400" b="1" dirty="0">
                <a:solidFill>
                  <a:srgbClr val="333333"/>
                </a:solidFill>
                <a:latin typeface="Consolas" panose="020B0609020204030204" pitchFamily="49" charset="0"/>
              </a:rPr>
              <a:t>value_0</a:t>
            </a:r>
            <a:r>
              <a:rPr lang="en-US" altLang="zh-CN" sz="2400" b="1" dirty="0">
                <a:solidFill>
                  <a:srgbClr val="63A35C"/>
                </a:solidFill>
                <a:latin typeface="Consolas" panose="020B0609020204030204" pitchFamily="49" charset="0"/>
              </a:rPr>
              <a:t>, </a:t>
            </a:r>
            <a:r>
              <a:rPr lang="en-US" altLang="zh-CN" sz="2400" b="1" dirty="0">
                <a:solidFill>
                  <a:srgbClr val="660099"/>
                </a:solidFill>
                <a:latin typeface="Consolas" panose="020B0609020204030204" pitchFamily="49" charset="0"/>
              </a:rPr>
              <a:t>parameter_1</a:t>
            </a:r>
            <a:r>
              <a:rPr lang="en-US" altLang="zh-CN" sz="2400" b="1" dirty="0">
                <a:solidFill>
                  <a:srgbClr val="A71D5D"/>
                </a:solidFill>
                <a:latin typeface="Consolas" panose="020B0609020204030204" pitchFamily="49" charset="0"/>
              </a:rPr>
              <a:t>=</a:t>
            </a:r>
            <a:r>
              <a:rPr lang="en-US" altLang="zh-CN" sz="2400" b="1" dirty="0">
                <a:solidFill>
                  <a:srgbClr val="F2612A"/>
                </a:solidFill>
                <a:latin typeface="Consolas" panose="020B0609020204030204" pitchFamily="49" charset="0"/>
              </a:rPr>
              <a:t>'value'</a:t>
            </a:r>
            <a:r>
              <a:rPr lang="en-US" altLang="zh-CN" sz="2400" b="1" dirty="0">
                <a:solidFill>
                  <a:srgbClr val="3F9101"/>
                </a:solidFill>
                <a:latin typeface="Consolas" panose="020B0609020204030204" pitchFamily="49" charset="0"/>
              </a:rPr>
              <a:t>)</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3821807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8.7 </a:t>
            </a:r>
            <a:r>
              <a:rPr lang="zh-CN" altLang="en-US" dirty="0"/>
              <a:t>函数编写指南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buNone/>
            </a:pPr>
            <a:r>
              <a:rPr lang="zh-CN" altLang="en-US" b="1" dirty="0">
                <a:solidFill>
                  <a:schemeClr val="accent2">
                    <a:lumMod val="75000"/>
                  </a:schemeClr>
                </a:solidFill>
              </a:rPr>
              <a:t>当代码过长</a:t>
            </a:r>
            <a:r>
              <a:rPr lang="zh-CN" altLang="en-US" dirty="0"/>
              <a:t>时，为了能让别人在编辑器窗口易于查看整行代码：</a:t>
            </a:r>
            <a:endParaRPr lang="en-US" altLang="zh-CN" dirty="0"/>
          </a:p>
          <a:p>
            <a:pPr lvl="1"/>
            <a:r>
              <a:rPr lang="zh-CN" altLang="en-US" dirty="0"/>
              <a:t>应该在函数定义中，输入左括号后按回车键，</a:t>
            </a:r>
            <a:r>
              <a:rPr lang="zh-CN" altLang="en-US" dirty="0">
                <a:solidFill>
                  <a:schemeClr val="bg1">
                    <a:lumMod val="50000"/>
                  </a:schemeClr>
                </a:solidFill>
              </a:rPr>
              <a:t>然后按两次制表符键</a:t>
            </a:r>
            <a:endParaRPr lang="en-US" altLang="zh-CN" dirty="0">
              <a:solidFill>
                <a:schemeClr val="bg1">
                  <a:lumMod val="50000"/>
                </a:schemeClr>
              </a:solidFill>
            </a:endParaRPr>
          </a:p>
          <a:p>
            <a:pPr marL="457200" lvl="1" indent="0">
              <a:buNone/>
            </a:pPr>
            <a:r>
              <a:rPr lang="zh-CN" altLang="en-US" dirty="0">
                <a:solidFill>
                  <a:schemeClr val="bg1">
                    <a:lumMod val="50000"/>
                  </a:schemeClr>
                </a:solidFill>
              </a:rPr>
              <a:t>（八个空格）</a:t>
            </a:r>
            <a:endParaRPr lang="en-US" altLang="zh-CN" dirty="0"/>
          </a:p>
          <a:p>
            <a:pPr lvl="1"/>
            <a:r>
              <a:rPr lang="zh-CN" altLang="en-US" dirty="0"/>
              <a:t>如果形参或实参的代码很长，应在合适的形参及其逗号后做同样的操作</a:t>
            </a:r>
            <a:endParaRPr lang="en-US" altLang="zh-CN" dirty="0"/>
          </a:p>
          <a:p>
            <a:pPr lvl="1"/>
            <a:r>
              <a:rPr lang="zh-CN" altLang="en-US" dirty="0">
                <a:solidFill>
                  <a:schemeClr val="accent1">
                    <a:lumMod val="75000"/>
                  </a:schemeClr>
                </a:solidFill>
              </a:rPr>
              <a:t>大多数的编辑器会</a:t>
            </a:r>
            <a:r>
              <a:rPr lang="zh-CN" altLang="en-US" b="1" dirty="0">
                <a:solidFill>
                  <a:schemeClr val="accent1">
                    <a:lumMod val="75000"/>
                  </a:schemeClr>
                </a:solidFill>
              </a:rPr>
              <a:t>自动</a:t>
            </a:r>
            <a:r>
              <a:rPr lang="zh-CN" altLang="en-US" dirty="0">
                <a:solidFill>
                  <a:schemeClr val="accent1">
                    <a:lumMod val="75000"/>
                  </a:schemeClr>
                </a:solidFill>
              </a:rPr>
              <a:t>进行对齐</a:t>
            </a:r>
            <a:r>
              <a:rPr lang="zh-CN" altLang="en-US" dirty="0"/>
              <a:t>，如果有则无需</a:t>
            </a:r>
            <a:r>
              <a:rPr lang="zh-CN" altLang="en-US" dirty="0">
                <a:solidFill>
                  <a:schemeClr val="bg1">
                    <a:lumMod val="50000"/>
                  </a:schemeClr>
                </a:solidFill>
              </a:rPr>
              <a:t>按两次制表符键。</a:t>
            </a:r>
            <a:endParaRPr lang="en-US" altLang="zh-CN" dirty="0">
              <a:solidFill>
                <a:schemeClr val="bg1">
                  <a:lumMod val="50000"/>
                </a:schemeClr>
              </a:solidFill>
            </a:endParaRPr>
          </a:p>
        </p:txBody>
      </p:sp>
      <p:sp>
        <p:nvSpPr>
          <p:cNvPr id="4" name="文本框 3">
            <a:extLst>
              <a:ext uri="{FF2B5EF4-FFF2-40B4-BE49-F238E27FC236}">
                <a16:creationId xmlns:a16="http://schemas.microsoft.com/office/drawing/2014/main" id="{9FDECA3C-975A-DD04-134F-9955F3D429F1}"/>
              </a:ext>
            </a:extLst>
          </p:cNvPr>
          <p:cNvSpPr txBox="1"/>
          <p:nvPr/>
        </p:nvSpPr>
        <p:spPr>
          <a:xfrm>
            <a:off x="1013460" y="4581178"/>
            <a:ext cx="10340340" cy="1569660"/>
          </a:xfrm>
          <a:prstGeom prst="rect">
            <a:avLst/>
          </a:prstGeom>
          <a:noFill/>
          <a:ln>
            <a:solidFill>
              <a:schemeClr val="bg2"/>
            </a:solidFill>
          </a:ln>
        </p:spPr>
        <p:txBody>
          <a:bodyPr wrap="square">
            <a:spAutoFit/>
          </a:bodyPr>
          <a:lstStyle/>
          <a:p>
            <a:r>
              <a:rPr lang="en-US" altLang="zh-CN" sz="2400" b="1" dirty="0">
                <a:solidFill>
                  <a:srgbClr val="9E58A3"/>
                </a:solidFill>
                <a:latin typeface="Consolas" panose="020B0609020204030204" pitchFamily="49" charset="0"/>
              </a:rPr>
              <a:t>def </a:t>
            </a:r>
            <a:r>
              <a:rPr lang="en-US" altLang="zh-CN" sz="2400" b="1" dirty="0" err="1">
                <a:solidFill>
                  <a:srgbClr val="795DA3"/>
                </a:solidFill>
                <a:latin typeface="Consolas" panose="020B0609020204030204" pitchFamily="49" charset="0"/>
              </a:rPr>
              <a:t>function_name</a:t>
            </a:r>
            <a:r>
              <a:rPr lang="en-US" altLang="zh-CN" sz="2400" b="1" dirty="0">
                <a:solidFill>
                  <a:srgbClr val="3F9101"/>
                </a:solidFill>
                <a:latin typeface="Consolas" panose="020B0609020204030204" pitchFamily="49" charset="0"/>
              </a:rPr>
              <a:t>(</a:t>
            </a:r>
            <a:br>
              <a:rPr lang="en-US" altLang="zh-CN" sz="2400" b="1" dirty="0">
                <a:solidFill>
                  <a:srgbClr val="3F9101"/>
                </a:solidFill>
                <a:latin typeface="Consolas" panose="020B0609020204030204" pitchFamily="49" charset="0"/>
              </a:rPr>
            </a:br>
            <a:r>
              <a:rPr lang="en-US" altLang="zh-CN" sz="2400" b="1" dirty="0">
                <a:solidFill>
                  <a:srgbClr val="3F9101"/>
                </a:solidFill>
                <a:latin typeface="Consolas" panose="020B0609020204030204" pitchFamily="49" charset="0"/>
              </a:rPr>
              <a:t>        </a:t>
            </a:r>
            <a:r>
              <a:rPr lang="en-US" altLang="zh-CN" sz="2400" b="1" dirty="0">
                <a:solidFill>
                  <a:srgbClr val="333333"/>
                </a:solidFill>
                <a:latin typeface="Consolas" panose="020B0609020204030204" pitchFamily="49" charset="0"/>
              </a:rPr>
              <a:t>parameter_0, parameter_1</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parameter_2</a:t>
            </a:r>
            <a:r>
              <a:rPr lang="en-US" altLang="zh-CN" sz="2400" b="1" dirty="0">
                <a:solidFill>
                  <a:srgbClr val="63A35C"/>
                </a:solidFill>
                <a:latin typeface="Consolas" panose="020B0609020204030204" pitchFamily="49" charset="0"/>
              </a:rPr>
              <a:t>,</a:t>
            </a:r>
            <a:br>
              <a:rPr lang="en-US" altLang="zh-CN" sz="2400" b="1" dirty="0">
                <a:solidFill>
                  <a:srgbClr val="63A35C"/>
                </a:solidFill>
                <a:latin typeface="Consolas" panose="020B0609020204030204" pitchFamily="49" charset="0"/>
              </a:rPr>
            </a:b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parameter_3</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parameter_4</a:t>
            </a:r>
            <a:r>
              <a:rPr lang="en-US" altLang="zh-CN" sz="2400" b="1" dirty="0">
                <a:solidFill>
                  <a:srgbClr val="63A35C"/>
                </a:solidFill>
                <a:latin typeface="Consolas" panose="020B0609020204030204" pitchFamily="49" charset="0"/>
              </a:rPr>
              <a:t>, </a:t>
            </a:r>
            <a:r>
              <a:rPr lang="en-US" altLang="zh-CN" sz="2400" b="1" dirty="0">
                <a:solidFill>
                  <a:srgbClr val="333333"/>
                </a:solidFill>
                <a:latin typeface="Consolas" panose="020B0609020204030204" pitchFamily="49" charset="0"/>
              </a:rPr>
              <a:t>parameter_5</a:t>
            </a:r>
            <a:r>
              <a:rPr lang="en-US" altLang="zh-CN" sz="2400" b="1" dirty="0">
                <a:solidFill>
                  <a:srgbClr val="3F9101"/>
                </a:solidFill>
                <a:latin typeface="Consolas" panose="020B0609020204030204" pitchFamily="49" charset="0"/>
              </a:rPr>
              <a:t>)</a:t>
            </a:r>
            <a:r>
              <a:rPr lang="en-US" altLang="zh-CN" sz="2400" b="1" dirty="0">
                <a:solidFill>
                  <a:srgbClr val="A71D5D"/>
                </a:solidFill>
                <a:latin typeface="Consolas" panose="020B0609020204030204" pitchFamily="49" charset="0"/>
              </a:rPr>
              <a:t>:</a:t>
            </a:r>
          </a:p>
          <a:p>
            <a:r>
              <a:rPr lang="en-US" altLang="zh-CN" sz="2400" b="1" dirty="0">
                <a:solidFill>
                  <a:schemeClr val="bg1">
                    <a:lumMod val="50000"/>
                  </a:schemeClr>
                </a:solidFill>
                <a:latin typeface="Consolas" panose="020B0609020204030204" pitchFamily="49" charset="0"/>
              </a:rPr>
              <a:t>    ...</a:t>
            </a:r>
            <a:endParaRPr lang="en-US" altLang="zh-CN" sz="2400" b="1" dirty="0">
              <a:solidFill>
                <a:srgbClr val="333333"/>
              </a:solidFill>
              <a:latin typeface="Consolas" panose="020B0609020204030204" pitchFamily="49" charset="0"/>
            </a:endParaRPr>
          </a:p>
        </p:txBody>
      </p:sp>
    </p:spTree>
    <p:extLst>
      <p:ext uri="{BB962C8B-B14F-4D97-AF65-F5344CB8AC3E}">
        <p14:creationId xmlns:p14="http://schemas.microsoft.com/office/powerpoint/2010/main" val="2459476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8.7 </a:t>
            </a:r>
            <a:r>
              <a:rPr lang="zh-CN" altLang="en-US" dirty="0"/>
              <a:t>函数编写指南</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r>
              <a:rPr lang="zh-CN" altLang="en-US" dirty="0">
                <a:solidFill>
                  <a:schemeClr val="bg1">
                    <a:lumMod val="65000"/>
                  </a:schemeClr>
                </a:solidFill>
              </a:rPr>
              <a:t>为了能让别人在编辑器窗口适中时看到整行代码，当代码过长时：</a:t>
            </a:r>
            <a:endParaRPr lang="en-US" altLang="zh-CN" dirty="0">
              <a:solidFill>
                <a:schemeClr val="bg1">
                  <a:lumMod val="65000"/>
                </a:schemeClr>
              </a:solidFill>
            </a:endParaRPr>
          </a:p>
          <a:p>
            <a:pPr lvl="1"/>
            <a:r>
              <a:rPr lang="zh-CN" altLang="en-US" dirty="0">
                <a:solidFill>
                  <a:schemeClr val="bg1">
                    <a:lumMod val="65000"/>
                  </a:schemeClr>
                </a:solidFill>
              </a:rPr>
              <a:t>应该在函数定义中，输入左括号后按回车键，然后按两次制表符键</a:t>
            </a:r>
            <a:endParaRPr lang="en-US" altLang="zh-CN" dirty="0">
              <a:solidFill>
                <a:schemeClr val="bg1">
                  <a:lumMod val="65000"/>
                </a:schemeClr>
              </a:solidFill>
            </a:endParaRPr>
          </a:p>
          <a:p>
            <a:pPr marL="457200" lvl="1" indent="0">
              <a:buNone/>
            </a:pPr>
            <a:r>
              <a:rPr lang="zh-CN" altLang="en-US" dirty="0">
                <a:solidFill>
                  <a:schemeClr val="bg1">
                    <a:lumMod val="65000"/>
                  </a:schemeClr>
                </a:solidFill>
              </a:rPr>
              <a:t>（八个空格）</a:t>
            </a:r>
            <a:endParaRPr lang="en-US" altLang="zh-CN" dirty="0">
              <a:solidFill>
                <a:schemeClr val="bg1">
                  <a:lumMod val="65000"/>
                </a:schemeClr>
              </a:solidFill>
            </a:endParaRPr>
          </a:p>
          <a:p>
            <a:pPr lvl="1"/>
            <a:r>
              <a:rPr lang="zh-CN" altLang="en-US" dirty="0">
                <a:solidFill>
                  <a:schemeClr val="bg1">
                    <a:lumMod val="65000"/>
                  </a:schemeClr>
                </a:solidFill>
              </a:rPr>
              <a:t>如果形参或实参的代码很长，应在合适的形参及其逗号后做同样的操作</a:t>
            </a:r>
            <a:endParaRPr lang="en-US" altLang="zh-CN" dirty="0">
              <a:solidFill>
                <a:schemeClr val="bg1">
                  <a:lumMod val="65000"/>
                </a:schemeClr>
              </a:solidFill>
            </a:endParaRPr>
          </a:p>
          <a:p>
            <a:pPr lvl="1"/>
            <a:r>
              <a:rPr lang="zh-CN" altLang="en-US" dirty="0">
                <a:solidFill>
                  <a:schemeClr val="bg1">
                    <a:lumMod val="65000"/>
                  </a:schemeClr>
                </a:solidFill>
              </a:rPr>
              <a:t>大多数的编辑器会</a:t>
            </a:r>
            <a:r>
              <a:rPr lang="zh-CN" altLang="en-US" b="1" dirty="0">
                <a:solidFill>
                  <a:schemeClr val="bg1">
                    <a:lumMod val="65000"/>
                  </a:schemeClr>
                </a:solidFill>
              </a:rPr>
              <a:t>自动</a:t>
            </a:r>
            <a:r>
              <a:rPr lang="zh-CN" altLang="en-US" dirty="0">
                <a:solidFill>
                  <a:schemeClr val="bg1">
                    <a:lumMod val="65000"/>
                  </a:schemeClr>
                </a:solidFill>
              </a:rPr>
              <a:t>进行对齐，如果有则无需按两次制表符键。</a:t>
            </a:r>
            <a:endParaRPr lang="en-US" altLang="zh-CN" dirty="0">
              <a:solidFill>
                <a:schemeClr val="bg1">
                  <a:lumMod val="65000"/>
                </a:schemeClr>
              </a:solidFill>
            </a:endParaRPr>
          </a:p>
          <a:p>
            <a:pPr marL="0" indent="0">
              <a:buNone/>
            </a:pPr>
            <a:endParaRPr lang="en-US" altLang="zh-CN" dirty="0"/>
          </a:p>
          <a:p>
            <a:r>
              <a:rPr lang="zh-CN" altLang="en-US" dirty="0">
                <a:solidFill>
                  <a:schemeClr val="accent6">
                    <a:lumMod val="75000"/>
                  </a:schemeClr>
                </a:solidFill>
              </a:rPr>
              <a:t>应使用两个空行</a:t>
            </a:r>
            <a:r>
              <a:rPr lang="zh-CN" altLang="en-US" b="1" dirty="0">
                <a:solidFill>
                  <a:schemeClr val="accent6">
                    <a:lumMod val="75000"/>
                  </a:schemeClr>
                </a:solidFill>
              </a:rPr>
              <a:t>分开不同</a:t>
            </a:r>
            <a:r>
              <a:rPr lang="zh-CN" altLang="en-US" dirty="0">
                <a:solidFill>
                  <a:schemeClr val="accent6">
                    <a:lumMod val="75000"/>
                  </a:schemeClr>
                </a:solidFill>
              </a:rPr>
              <a:t>的函数块</a:t>
            </a:r>
            <a:r>
              <a:rPr lang="zh-CN" altLang="en-US" sz="2400" dirty="0"/>
              <a:t>（书中代码限于版面限制未全做到）</a:t>
            </a:r>
            <a:endParaRPr lang="en-US" altLang="zh-CN" dirty="0"/>
          </a:p>
          <a:p>
            <a:r>
              <a:rPr lang="zh-CN" altLang="en-US" dirty="0"/>
              <a:t>所有的 </a:t>
            </a:r>
            <a:r>
              <a:rPr lang="en-US" altLang="zh-CN" dirty="0">
                <a:solidFill>
                  <a:schemeClr val="accent1">
                    <a:lumMod val="75000"/>
                  </a:schemeClr>
                </a:solidFill>
              </a:rPr>
              <a:t>import </a:t>
            </a:r>
            <a:r>
              <a:rPr lang="zh-CN" altLang="en-US" dirty="0">
                <a:solidFill>
                  <a:schemeClr val="accent1">
                    <a:lumMod val="75000"/>
                  </a:schemeClr>
                </a:solidFill>
              </a:rPr>
              <a:t>语句都应</a:t>
            </a:r>
            <a:r>
              <a:rPr lang="zh-CN" altLang="en-US" b="1" dirty="0">
                <a:solidFill>
                  <a:schemeClr val="accent1">
                    <a:lumMod val="75000"/>
                  </a:schemeClr>
                </a:solidFill>
              </a:rPr>
              <a:t>放在文件开头</a:t>
            </a:r>
            <a:r>
              <a:rPr lang="zh-CN" altLang="en-US" dirty="0"/>
              <a:t>，唯一的例外是，你要在文件开头使用注释来描述整个程序。</a:t>
            </a:r>
            <a:endParaRPr lang="en-US" altLang="zh-CN" dirty="0"/>
          </a:p>
        </p:txBody>
      </p:sp>
    </p:spTree>
    <p:extLst>
      <p:ext uri="{BB962C8B-B14F-4D97-AF65-F5344CB8AC3E}">
        <p14:creationId xmlns:p14="http://schemas.microsoft.com/office/powerpoint/2010/main" val="281390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BF67D3-549D-0623-7687-618F66C7933B}"/>
              </a:ext>
            </a:extLst>
          </p:cNvPr>
          <p:cNvSpPr>
            <a:spLocks noGrp="1"/>
          </p:cNvSpPr>
          <p:nvPr>
            <p:ph type="title"/>
          </p:nvPr>
        </p:nvSpPr>
        <p:spPr/>
        <p:txBody>
          <a:bodyPr>
            <a:normAutofit/>
          </a:bodyPr>
          <a:lstStyle/>
          <a:p>
            <a:r>
              <a:rPr lang="en-US" altLang="zh-CN"/>
              <a:t>8.8 </a:t>
            </a:r>
            <a:r>
              <a:rPr lang="zh-CN" altLang="en-US" dirty="0"/>
              <a:t>小结</a:t>
            </a:r>
          </a:p>
        </p:txBody>
      </p:sp>
      <p:sp>
        <p:nvSpPr>
          <p:cNvPr id="5" name="内容占位符 4">
            <a:extLst>
              <a:ext uri="{FF2B5EF4-FFF2-40B4-BE49-F238E27FC236}">
                <a16:creationId xmlns:a16="http://schemas.microsoft.com/office/drawing/2014/main" id="{27E734E7-DC50-2043-E0F4-ADDF97100AAB}"/>
              </a:ext>
            </a:extLst>
          </p:cNvPr>
          <p:cNvSpPr>
            <a:spLocks noGrp="1"/>
          </p:cNvSpPr>
          <p:nvPr>
            <p:ph idx="1"/>
          </p:nvPr>
        </p:nvSpPr>
        <p:spPr/>
        <p:txBody>
          <a:bodyPr>
            <a:normAutofit lnSpcReduction="10000"/>
          </a:bodyPr>
          <a:lstStyle/>
          <a:p>
            <a:pPr>
              <a:lnSpc>
                <a:spcPct val="100000"/>
              </a:lnSpc>
            </a:pPr>
            <a:r>
              <a:rPr lang="zh-CN" altLang="en-US" dirty="0"/>
              <a:t>学习了如何编写函数，以及如何传递实参，让函数能够访问完成工作所需的信息。</a:t>
            </a:r>
            <a:endParaRPr lang="en-US" altLang="zh-CN" dirty="0"/>
          </a:p>
          <a:p>
            <a:pPr>
              <a:lnSpc>
                <a:spcPct val="100000"/>
              </a:lnSpc>
            </a:pPr>
            <a:r>
              <a:rPr lang="zh-CN" altLang="en-US" dirty="0"/>
              <a:t>学习了如何使用位置实参和关键字实参，以及如何接受任意数量的实参。</a:t>
            </a:r>
            <a:endParaRPr lang="en-US" altLang="zh-CN" dirty="0"/>
          </a:p>
          <a:p>
            <a:pPr>
              <a:lnSpc>
                <a:spcPct val="100000"/>
              </a:lnSpc>
            </a:pPr>
            <a:r>
              <a:rPr lang="zh-CN" altLang="en-US" dirty="0"/>
              <a:t>学习了编写能够返回值的函数，以及如何将函数存储在称为模块的独立文件中，让程序文件更简单、更易于理解。</a:t>
            </a:r>
          </a:p>
          <a:p>
            <a:pPr>
              <a:lnSpc>
                <a:spcPct val="100000"/>
              </a:lnSpc>
            </a:pPr>
            <a:endParaRPr lang="en-US" altLang="zh-CN" dirty="0"/>
          </a:p>
          <a:p>
            <a:pPr marL="0" indent="0">
              <a:buNone/>
            </a:pPr>
            <a:r>
              <a:rPr lang="zh-CN" altLang="en-US" dirty="0"/>
              <a:t>在下一章中，我们将你将学习编写类。类将函数和数据整洁地封装起来，让你能够灵活而高效地使用它们。</a:t>
            </a:r>
          </a:p>
        </p:txBody>
      </p:sp>
    </p:spTree>
    <p:extLst>
      <p:ext uri="{BB962C8B-B14F-4D97-AF65-F5344CB8AC3E}">
        <p14:creationId xmlns:p14="http://schemas.microsoft.com/office/powerpoint/2010/main" val="364430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p:txBody>
      </p:sp>
      <p:sp>
        <p:nvSpPr>
          <p:cNvPr id="4" name="箭头: 右 3">
            <a:extLst>
              <a:ext uri="{FF2B5EF4-FFF2-40B4-BE49-F238E27FC236}">
                <a16:creationId xmlns:a16="http://schemas.microsoft.com/office/drawing/2014/main" id="{78CF6953-39F3-5C59-5ECF-CFADDD17223F}"/>
              </a:ext>
            </a:extLst>
          </p:cNvPr>
          <p:cNvSpPr/>
          <p:nvPr/>
        </p:nvSpPr>
        <p:spPr>
          <a:xfrm>
            <a:off x="5709114" y="4142111"/>
            <a:ext cx="288698" cy="2319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3FFD4E5-FEB4-7B5B-6E60-3CA31B74863D}"/>
              </a:ext>
            </a:extLst>
          </p:cNvPr>
          <p:cNvSpPr txBox="1"/>
          <p:nvPr/>
        </p:nvSpPr>
        <p:spPr>
          <a:xfrm>
            <a:off x="6096001" y="2546662"/>
            <a:ext cx="4960620" cy="1938992"/>
          </a:xfrm>
          <a:prstGeom prst="rect">
            <a:avLst/>
          </a:prstGeom>
          <a:noFill/>
          <a:ln>
            <a:solidFill>
              <a:schemeClr val="bg2"/>
            </a:solidFill>
          </a:ln>
        </p:spPr>
        <p:txBody>
          <a:bodyPr wrap="square">
            <a:spAutoFit/>
          </a:bodyPr>
          <a:lstStyle/>
          <a:p>
            <a:pPr lvl="0">
              <a:defRPr/>
            </a:pPr>
            <a:r>
              <a:rPr kumimoji="0" lang="en-US" altLang="zh-CN" sz="2400" b="1" i="0" u="none" strike="noStrike" kern="1200" cap="none" spc="0" normalizeH="0" baseline="0" noProof="0" dirty="0">
                <a:ln>
                  <a:noFill/>
                </a:ln>
                <a:solidFill>
                  <a:schemeClr val="bg1">
                    <a:lumMod val="65000"/>
                  </a:schemeClr>
                </a:solidFill>
                <a:effectLst/>
                <a:uLnTx/>
                <a:uFillTx/>
                <a:latin typeface="Consolas" panose="020B0609020204030204" pitchFamily="49" charset="0"/>
                <a:ea typeface="微软雅黑" panose="020B0503020204020204" pitchFamily="34" charset="-122"/>
                <a:cs typeface="+mn-cs"/>
              </a:rPr>
              <a:t>def </a:t>
            </a:r>
            <a:r>
              <a:rPr kumimoji="0" lang="en-US" altLang="zh-CN" sz="2400" b="1" i="0" u="none" strike="noStrike" kern="1200" cap="none" spc="0" normalizeH="0" baseline="0" noProof="0" dirty="0" err="1">
                <a:ln>
                  <a:noFill/>
                </a:ln>
                <a:solidFill>
                  <a:schemeClr val="bg1">
                    <a:lumMod val="65000"/>
                  </a:schemeClr>
                </a:solidFill>
                <a:effectLst/>
                <a:uLnTx/>
                <a:uFillTx/>
                <a:latin typeface="Consolas" panose="020B0609020204030204" pitchFamily="49" charset="0"/>
                <a:ea typeface="微软雅黑" panose="020B0503020204020204" pitchFamily="34" charset="-122"/>
                <a:cs typeface="+mn-cs"/>
              </a:rPr>
              <a:t>greet_user</a:t>
            </a:r>
            <a:r>
              <a:rPr kumimoji="0" lang="en-US" altLang="zh-CN" sz="2400" b="1" i="0" u="none" strike="noStrike" kern="1200" cap="none" spc="0" normalizeH="0" baseline="0" noProof="0" dirty="0">
                <a:ln>
                  <a:noFill/>
                </a:ln>
                <a:solidFill>
                  <a:schemeClr val="bg1">
                    <a:lumMod val="65000"/>
                  </a:schemeClr>
                </a:solidFill>
                <a:effectLst/>
                <a:uLnTx/>
                <a:uFillTx/>
                <a:latin typeface="Consolas" panose="020B0609020204030204" pitchFamily="49" charset="0"/>
                <a:ea typeface="微软雅黑" panose="020B0503020204020204" pitchFamily="34" charset="-122"/>
                <a:cs typeface="+mn-cs"/>
              </a:rPr>
              <a:t>():</a:t>
            </a:r>
            <a:br>
              <a:rPr kumimoji="0" lang="en-US" altLang="zh-CN" sz="2400" b="1" i="0" u="none" strike="noStrike" kern="1200" cap="none" spc="0" normalizeH="0" baseline="0" noProof="0" dirty="0">
                <a:ln>
                  <a:noFill/>
                </a:ln>
                <a:solidFill>
                  <a:srgbClr val="A71D5D"/>
                </a:solidFill>
                <a:effectLst/>
                <a:uLnTx/>
                <a:uFillTx/>
                <a:latin typeface="Consolas" panose="020B0609020204030204" pitchFamily="49" charset="0"/>
                <a:ea typeface="微软雅黑" panose="020B0503020204020204" pitchFamily="34" charset="-122"/>
                <a:cs typeface="+mn-cs"/>
              </a:rPr>
            </a:b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    """</a:t>
            </a:r>
            <a:r>
              <a:rPr kumimoji="0" lang="zh-CN" altLang="en-US"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显示简单的问候语</a:t>
            </a: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a:t>
            </a:r>
            <a:b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br>
            <a: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t>    print("Hello!")</a:t>
            </a:r>
            <a:br>
              <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rPr>
            </a:br>
            <a:br>
              <a:rPr lang="en-US" altLang="zh-CN" sz="2400" b="1" dirty="0">
                <a:solidFill>
                  <a:srgbClr val="3F9101"/>
                </a:solidFill>
                <a:latin typeface="Consolas" panose="020B0609020204030204" pitchFamily="49" charset="0"/>
                <a:ea typeface="微软雅黑" panose="020B0503020204020204" pitchFamily="34" charset="-122"/>
              </a:rPr>
            </a:br>
            <a:r>
              <a:rPr lang="en-US" altLang="zh-CN" sz="2400" b="1" dirty="0" err="1">
                <a:solidFill>
                  <a:srgbClr val="258DFF"/>
                </a:solidFill>
                <a:latin typeface="Consolas" panose="020B0609020204030204" pitchFamily="49" charset="0"/>
                <a:ea typeface="微软雅黑" panose="020B0503020204020204" pitchFamily="34" charset="-122"/>
              </a:rPr>
              <a:t>greet_user</a:t>
            </a:r>
            <a:r>
              <a:rPr lang="en-US" altLang="zh-CN" sz="2400" b="1" dirty="0">
                <a:solidFill>
                  <a:srgbClr val="3F9101"/>
                </a:solidFill>
                <a:latin typeface="Consolas" panose="020B0609020204030204" pitchFamily="49" charset="0"/>
                <a:ea typeface="微软雅黑" panose="020B0503020204020204" pitchFamily="34" charset="-122"/>
              </a:rPr>
              <a:t>()</a:t>
            </a:r>
            <a:endParaRPr kumimoji="0" lang="en-US" altLang="zh-CN" sz="2400" b="1" i="0" u="none" strike="noStrike" kern="1200" cap="none" spc="0" normalizeH="0" baseline="0" noProof="0" dirty="0">
              <a:ln>
                <a:noFill/>
              </a:ln>
              <a:solidFill>
                <a:prstClr val="white">
                  <a:lumMod val="65000"/>
                </a:prstClr>
              </a:solidFill>
              <a:effectLst/>
              <a:uLnTx/>
              <a:uFillTx/>
              <a:latin typeface="Consolas" panose="020B0609020204030204" pitchFamily="49" charset="0"/>
              <a:ea typeface="微软雅黑" panose="020B0503020204020204" pitchFamily="34" charset="-122"/>
              <a:cs typeface="+mn-cs"/>
            </a:endParaRPr>
          </a:p>
        </p:txBody>
      </p:sp>
      <p:sp>
        <p:nvSpPr>
          <p:cNvPr id="7" name="内容占位符 6">
            <a:extLst>
              <a:ext uri="{FF2B5EF4-FFF2-40B4-BE49-F238E27FC236}">
                <a16:creationId xmlns:a16="http://schemas.microsoft.com/office/drawing/2014/main" id="{54062B34-F3B2-4DE3-F9C6-3D2F835AF1C9}"/>
              </a:ext>
            </a:extLst>
          </p:cNvPr>
          <p:cNvSpPr txBox="1">
            <a:spLocks/>
          </p:cNvSpPr>
          <p:nvPr/>
        </p:nvSpPr>
        <p:spPr>
          <a:xfrm>
            <a:off x="838200" y="2411702"/>
            <a:ext cx="4605087" cy="404347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b="1" dirty="0">
                <a:latin typeface="FZSSJW--GB1-0"/>
              </a:rPr>
              <a:t>函数调用</a:t>
            </a:r>
            <a:r>
              <a:rPr lang="zh-CN" altLang="en-US" dirty="0">
                <a:latin typeface="FZSSJW--GB1-0"/>
              </a:rPr>
              <a:t>：让 </a:t>
            </a:r>
            <a:r>
              <a:rPr lang="en-US" altLang="zh-CN" dirty="0"/>
              <a:t>Python</a:t>
            </a:r>
            <a:r>
              <a:rPr lang="en-US" altLang="zh-CN" dirty="0">
                <a:latin typeface="FZSSJW--GB1-0"/>
              </a:rPr>
              <a:t> </a:t>
            </a:r>
            <a:r>
              <a:rPr lang="zh-CN" altLang="en-US" dirty="0">
                <a:latin typeface="FZSSJW--GB1-0"/>
              </a:rPr>
              <a:t>执行函数中的代码，调用函数需要依次指定</a:t>
            </a:r>
            <a:r>
              <a:rPr lang="zh-CN" altLang="en-US" u="sng" dirty="0">
                <a:latin typeface="FZSSJW--GB1-0"/>
              </a:rPr>
              <a:t>函数名</a:t>
            </a:r>
            <a:r>
              <a:rPr lang="zh-CN" altLang="en-US" dirty="0">
                <a:latin typeface="FZSSJW--GB1-0"/>
              </a:rPr>
              <a:t>，以及</a:t>
            </a:r>
            <a:r>
              <a:rPr lang="zh-CN" altLang="en-US" u="sng" dirty="0">
                <a:latin typeface="FZSSJW--GB1-0"/>
              </a:rPr>
              <a:t>用括号括起的必要信息</a:t>
            </a:r>
            <a:endParaRPr lang="en-US" altLang="zh-CN" dirty="0">
              <a:latin typeface="FZSSJW--GB1-0"/>
            </a:endParaRPr>
          </a:p>
          <a:p>
            <a:pPr marL="0" indent="0">
              <a:buNone/>
            </a:pPr>
            <a:r>
              <a:rPr lang="zh-CN" altLang="en-US" sz="2400" dirty="0">
                <a:latin typeface="FZSSJW--GB1-0"/>
              </a:rPr>
              <a:t>示例函数的最后一行即是函数调用，它不需要额外的信息（括号需要保留）</a:t>
            </a:r>
          </a:p>
        </p:txBody>
      </p:sp>
      <p:sp>
        <p:nvSpPr>
          <p:cNvPr id="6" name="文本框 5">
            <a:extLst>
              <a:ext uri="{FF2B5EF4-FFF2-40B4-BE49-F238E27FC236}">
                <a16:creationId xmlns:a16="http://schemas.microsoft.com/office/drawing/2014/main" id="{D1A05163-D356-8D24-A044-D56ECB501CD0}"/>
              </a:ext>
            </a:extLst>
          </p:cNvPr>
          <p:cNvSpPr txBox="1"/>
          <p:nvPr/>
        </p:nvSpPr>
        <p:spPr>
          <a:xfrm>
            <a:off x="7722280" y="4887763"/>
            <a:ext cx="170806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3705539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A783DF-49A6-7EF1-661E-C574E2C2F386}"/>
              </a:ext>
            </a:extLst>
          </p:cNvPr>
          <p:cNvSpPr>
            <a:spLocks noGrp="1"/>
          </p:cNvSpPr>
          <p:nvPr>
            <p:ph type="title"/>
          </p:nvPr>
        </p:nvSpPr>
        <p:spPr/>
        <p:txBody>
          <a:bodyPr/>
          <a:lstStyle/>
          <a:p>
            <a:r>
              <a:rPr lang="zh-CN" altLang="en-US" dirty="0">
                <a:effectLst>
                  <a:outerShdw blurRad="38100" dist="38100" dir="2700000" algn="tl">
                    <a:srgbClr val="000000">
                      <a:alpha val="43137"/>
                    </a:srgbClr>
                  </a:outerShdw>
                </a:effectLst>
              </a:rPr>
              <a:t>课后拓展</a:t>
            </a:r>
          </a:p>
        </p:txBody>
      </p:sp>
      <p:sp>
        <p:nvSpPr>
          <p:cNvPr id="3" name="内容占位符 2">
            <a:extLst>
              <a:ext uri="{FF2B5EF4-FFF2-40B4-BE49-F238E27FC236}">
                <a16:creationId xmlns:a16="http://schemas.microsoft.com/office/drawing/2014/main" id="{9E0BA8B8-92DA-1AC9-79B9-A552D184BB54}"/>
              </a:ext>
            </a:extLst>
          </p:cNvPr>
          <p:cNvSpPr>
            <a:spLocks noGrp="1"/>
          </p:cNvSpPr>
          <p:nvPr>
            <p:ph idx="1"/>
          </p:nvPr>
        </p:nvSpPr>
        <p:spPr/>
        <p:txBody>
          <a:bodyPr>
            <a:normAutofit lnSpcReduction="10000"/>
          </a:bodyPr>
          <a:lstStyle/>
          <a:p>
            <a:r>
              <a:rPr lang="zh-CN" altLang="en-US" dirty="0"/>
              <a:t>完成书中练一练部分内容</a:t>
            </a:r>
            <a:endParaRPr lang="en-US" altLang="zh-CN" dirty="0"/>
          </a:p>
          <a:p>
            <a:r>
              <a:rPr lang="zh-CN" altLang="en-US" dirty="0"/>
              <a:t>配置并使用编辑器提供的格式化功能（快捷键）</a:t>
            </a:r>
            <a:endParaRPr lang="en-US" altLang="zh-CN" dirty="0"/>
          </a:p>
          <a:p>
            <a:pPr marL="0" indent="0">
              <a:buNone/>
            </a:pPr>
            <a:endParaRPr lang="en-US" altLang="zh-CN" dirty="0"/>
          </a:p>
          <a:p>
            <a:pPr marL="0" indent="0">
              <a:buNone/>
            </a:pPr>
            <a:r>
              <a:rPr lang="zh-CN" altLang="en-US" dirty="0">
                <a:highlight>
                  <a:srgbClr val="C0C0C0"/>
                </a:highlight>
              </a:rPr>
              <a:t>可选拓展</a:t>
            </a:r>
            <a:endParaRPr lang="en-US" altLang="zh-CN" dirty="0">
              <a:highlight>
                <a:srgbClr val="C0C0C0"/>
              </a:highlight>
            </a:endParaRPr>
          </a:p>
          <a:p>
            <a:r>
              <a:rPr lang="zh-CN" altLang="en-US" dirty="0"/>
              <a:t>了解 </a:t>
            </a:r>
            <a:r>
              <a:rPr lang="en-US" altLang="zh-CN" dirty="0"/>
              <a:t>Python </a:t>
            </a:r>
            <a:r>
              <a:rPr lang="zh-CN" altLang="en-US" dirty="0"/>
              <a:t>的打包和解包</a:t>
            </a:r>
            <a:endParaRPr lang="en-US" altLang="zh-CN" dirty="0"/>
          </a:p>
          <a:p>
            <a:r>
              <a:rPr lang="zh-CN" altLang="en-US" dirty="0"/>
              <a:t>了解什么是仅限位置形参和仅限形参</a:t>
            </a:r>
            <a:endParaRPr lang="en-US" altLang="zh-CN" dirty="0"/>
          </a:p>
          <a:p>
            <a:r>
              <a:rPr lang="zh-CN" altLang="en-US" dirty="0"/>
              <a:t>将嵌套 </a:t>
            </a:r>
            <a:r>
              <a:rPr lang="en-US" altLang="zh-CN" dirty="0"/>
              <a:t>if </a:t>
            </a:r>
            <a:r>
              <a:rPr lang="zh-CN" altLang="en-US" dirty="0"/>
              <a:t>语句放入函数，了解卫语句写法，并用它优化代码</a:t>
            </a:r>
            <a:endParaRPr lang="en-US" altLang="zh-CN" dirty="0"/>
          </a:p>
          <a:p>
            <a:r>
              <a:rPr lang="zh-CN" altLang="en-US" dirty="0"/>
              <a:t>了解 </a:t>
            </a:r>
            <a:r>
              <a:rPr lang="en-US" altLang="zh-CN" dirty="0"/>
              <a:t>Python </a:t>
            </a:r>
            <a:r>
              <a:rPr lang="zh-CN" altLang="en-US"/>
              <a:t>的作用域及</a:t>
            </a:r>
            <a:r>
              <a:rPr lang="zh-CN" altLang="en-US" dirty="0"/>
              <a:t>关键字 </a:t>
            </a:r>
            <a:r>
              <a:rPr lang="en-US" altLang="zh-CN" dirty="0"/>
              <a:t>nonlocal </a:t>
            </a:r>
            <a:r>
              <a:rPr lang="zh-CN" altLang="en-US" dirty="0"/>
              <a:t>和 </a:t>
            </a:r>
            <a:r>
              <a:rPr lang="en-US" altLang="zh-CN" dirty="0"/>
              <a:t>global</a:t>
            </a:r>
          </a:p>
          <a:p>
            <a:r>
              <a:rPr lang="zh-CN" altLang="en-US" dirty="0"/>
              <a:t>了解什么是 </a:t>
            </a:r>
            <a:r>
              <a:rPr lang="en-US" altLang="zh-CN" dirty="0"/>
              <a:t>typing hints</a:t>
            </a:r>
          </a:p>
          <a:p>
            <a:endParaRPr lang="en-US" altLang="zh-CN" dirty="0"/>
          </a:p>
        </p:txBody>
      </p:sp>
    </p:spTree>
    <p:extLst>
      <p:ext uri="{BB962C8B-B14F-4D97-AF65-F5344CB8AC3E}">
        <p14:creationId xmlns:p14="http://schemas.microsoft.com/office/powerpoint/2010/main" val="3219673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 </a:t>
            </a:r>
            <a:r>
              <a:rPr lang="zh-CN" altLang="en-US" dirty="0"/>
              <a:t>定义函数</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b="1" i="0" u="none" strike="noStrike" baseline="0" dirty="0">
                <a:solidFill>
                  <a:schemeClr val="bg1">
                    <a:lumMod val="65000"/>
                  </a:schemeClr>
                </a:solidFill>
                <a:latin typeface="FZSSJW--GB1-0"/>
              </a:rPr>
              <a:t>函数（</a:t>
            </a:r>
            <a:r>
              <a:rPr lang="en-US" altLang="zh-CN" b="1" i="0" u="none" strike="noStrike" baseline="0" dirty="0">
                <a:solidFill>
                  <a:schemeClr val="bg1">
                    <a:lumMod val="65000"/>
                  </a:schemeClr>
                </a:solidFill>
              </a:rPr>
              <a:t>function</a:t>
            </a:r>
            <a:r>
              <a:rPr lang="zh-CN" altLang="en-US" b="1" i="0" u="none" strike="noStrike" baseline="0" dirty="0">
                <a:solidFill>
                  <a:schemeClr val="bg1">
                    <a:lumMod val="65000"/>
                  </a:schemeClr>
                </a:solidFill>
                <a:latin typeface="FZSSJW--GB1-0"/>
              </a:rPr>
              <a:t>）</a:t>
            </a:r>
            <a:r>
              <a:rPr lang="zh-CN" altLang="en-US" i="0" u="none" strike="noStrike" baseline="0" dirty="0">
                <a:solidFill>
                  <a:schemeClr val="bg1">
                    <a:lumMod val="65000"/>
                  </a:schemeClr>
                </a:solidFill>
                <a:latin typeface="FZSSJW--GB1-0"/>
              </a:rPr>
              <a:t>：带名字的代码块，用于完成具体的工作</a:t>
            </a:r>
            <a:endParaRPr lang="en-US" altLang="zh-CN" i="0" u="none" strike="noStrike" baseline="0" dirty="0">
              <a:solidFill>
                <a:schemeClr val="bg1">
                  <a:lumMod val="65000"/>
                </a:schemeClr>
              </a:solidFill>
              <a:latin typeface="FZSSJW--GB1-0"/>
            </a:endParaRPr>
          </a:p>
        </p:txBody>
      </p:sp>
      <p:pic>
        <p:nvPicPr>
          <p:cNvPr id="9" name="图片 8">
            <a:extLst>
              <a:ext uri="{FF2B5EF4-FFF2-40B4-BE49-F238E27FC236}">
                <a16:creationId xmlns:a16="http://schemas.microsoft.com/office/drawing/2014/main" id="{CC17580D-0BFD-0163-A19C-397D6D9DD13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44305" y="2504768"/>
            <a:ext cx="8367677" cy="3737509"/>
          </a:xfrm>
          <a:prstGeom prst="rect">
            <a:avLst/>
          </a:prstGeom>
        </p:spPr>
      </p:pic>
      <p:pic>
        <p:nvPicPr>
          <p:cNvPr id="5" name="图片 4">
            <a:extLst>
              <a:ext uri="{FF2B5EF4-FFF2-40B4-BE49-F238E27FC236}">
                <a16:creationId xmlns:a16="http://schemas.microsoft.com/office/drawing/2014/main" id="{22BB0FC3-42D6-B327-7B4C-A072DB68D5D6}"/>
              </a:ext>
            </a:extLst>
          </p:cNvPr>
          <p:cNvPicPr>
            <a:picLocks noChangeAspect="1"/>
          </p:cNvPicPr>
          <p:nvPr/>
        </p:nvPicPr>
        <p:blipFill>
          <a:blip r:embed="rId4"/>
          <a:stretch>
            <a:fillRect/>
          </a:stretch>
        </p:blipFill>
        <p:spPr>
          <a:xfrm>
            <a:off x="6447065" y="4917623"/>
            <a:ext cx="424053" cy="440055"/>
          </a:xfrm>
          <a:prstGeom prst="rect">
            <a:avLst/>
          </a:prstGeom>
        </p:spPr>
      </p:pic>
      <p:pic>
        <p:nvPicPr>
          <p:cNvPr id="7" name="图片 6">
            <a:extLst>
              <a:ext uri="{FF2B5EF4-FFF2-40B4-BE49-F238E27FC236}">
                <a16:creationId xmlns:a16="http://schemas.microsoft.com/office/drawing/2014/main" id="{384A079A-4399-878A-0F25-9B7A8E71959B}"/>
              </a:ext>
            </a:extLst>
          </p:cNvPr>
          <p:cNvPicPr>
            <a:picLocks noChangeAspect="1"/>
          </p:cNvPicPr>
          <p:nvPr/>
        </p:nvPicPr>
        <p:blipFill>
          <a:blip r:embed="rId5"/>
          <a:stretch>
            <a:fillRect/>
          </a:stretch>
        </p:blipFill>
        <p:spPr>
          <a:xfrm>
            <a:off x="7763555" y="4562721"/>
            <a:ext cx="1215866" cy="709803"/>
          </a:xfrm>
          <a:prstGeom prst="rect">
            <a:avLst/>
          </a:prstGeom>
        </p:spPr>
      </p:pic>
    </p:spTree>
    <p:extLst>
      <p:ext uri="{BB962C8B-B14F-4D97-AF65-F5344CB8AC3E}">
        <p14:creationId xmlns:p14="http://schemas.microsoft.com/office/powerpoint/2010/main" val="1090620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mph" presetSubtype="0" fill="hold" nodeType="clickEffect">
                                  <p:stCondLst>
                                    <p:cond delay="0"/>
                                  </p:stCondLst>
                                  <p:childTnLst>
                                    <p:anim calcmode="discrete" valueType="str">
                                      <p:cBhvr>
                                        <p:cTn id="6" dur="500" fill="hold"/>
                                        <p:tgtEl>
                                          <p:spTgt spid="5"/>
                                        </p:tgtEl>
                                        <p:attrNameLst>
                                          <p:attrName>style.visibility</p:attrName>
                                        </p:attrNameLst>
                                      </p:cBhvr>
                                      <p:tavLst>
                                        <p:tav tm="0">
                                          <p:val>
                                            <p:strVal val="hidden"/>
                                          </p:val>
                                        </p:tav>
                                        <p:tav tm="50000">
                                          <p:val>
                                            <p:strVal val="visible"/>
                                          </p:val>
                                        </p:tav>
                                      </p:tavLst>
                                    </p:anim>
                                  </p:childTnLst>
                                </p:cTn>
                              </p:par>
                            </p:childTnLst>
                          </p:cTn>
                        </p:par>
                        <p:par>
                          <p:cTn id="7" fill="hold">
                            <p:stCondLst>
                              <p:cond delay="500"/>
                            </p:stCondLst>
                            <p:childTnLst>
                              <p:par>
                                <p:cTn id="8" presetID="10" presetClass="entr" presetSubtype="0"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D162F0-2175-84E9-2387-55F669162449}"/>
              </a:ext>
            </a:extLst>
          </p:cNvPr>
          <p:cNvSpPr>
            <a:spLocks noGrp="1"/>
          </p:cNvSpPr>
          <p:nvPr>
            <p:ph type="title"/>
          </p:nvPr>
        </p:nvSpPr>
        <p:spPr/>
        <p:txBody>
          <a:bodyPr>
            <a:normAutofit/>
          </a:bodyPr>
          <a:lstStyle/>
          <a:p>
            <a:r>
              <a:rPr lang="en-US" altLang="zh-CN" dirty="0"/>
              <a:t>8.1.2 </a:t>
            </a:r>
            <a:r>
              <a:rPr lang="zh-CN" altLang="en-US" dirty="0"/>
              <a:t>实参和形参</a:t>
            </a:r>
            <a:endParaRPr lang="en-US" altLang="zh-CN" dirty="0"/>
          </a:p>
        </p:txBody>
      </p:sp>
      <p:sp>
        <p:nvSpPr>
          <p:cNvPr id="3" name="内容占位符 2">
            <a:extLst>
              <a:ext uri="{FF2B5EF4-FFF2-40B4-BE49-F238E27FC236}">
                <a16:creationId xmlns:a16="http://schemas.microsoft.com/office/drawing/2014/main" id="{0E2FC508-1AFD-A957-52F2-FA1DEF2A9D27}"/>
              </a:ext>
            </a:extLst>
          </p:cNvPr>
          <p:cNvSpPr>
            <a:spLocks noGrp="1"/>
          </p:cNvSpPr>
          <p:nvPr>
            <p:ph idx="1"/>
          </p:nvPr>
        </p:nvSpPr>
        <p:spPr/>
        <p:txBody>
          <a:bodyPr>
            <a:normAutofit/>
          </a:bodyPr>
          <a:lstStyle/>
          <a:p>
            <a:pPr marL="0" indent="0" algn="l">
              <a:buNone/>
            </a:pPr>
            <a:r>
              <a:rPr lang="zh-CN" altLang="en-US" i="0" u="none" strike="noStrike" baseline="0" dirty="0">
                <a:latin typeface="FZSSJW--GB1-0"/>
              </a:rPr>
              <a:t>只需稍作修改，就可让函数在问候用户时带上用户名：</a:t>
            </a:r>
            <a:endParaRPr lang="en-US" altLang="zh-CN"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pPr marL="0" indent="0" algn="l">
              <a:buNone/>
            </a:pPr>
            <a:endParaRPr lang="en-US" altLang="zh-CN" b="1" dirty="0">
              <a:latin typeface="FZSSJW--GB1-0"/>
            </a:endParaRPr>
          </a:p>
          <a:p>
            <a:pPr marL="0" indent="0" algn="l">
              <a:buNone/>
            </a:pPr>
            <a:endParaRPr lang="en-US" altLang="zh-CN" b="1" i="0" u="none" strike="noStrike" baseline="0" dirty="0">
              <a:latin typeface="FZSSJW--GB1-0"/>
            </a:endParaRPr>
          </a:p>
          <a:p>
            <a:endParaRPr lang="en-US" altLang="zh-CN" b="1" dirty="0">
              <a:latin typeface="FZSSJW--GB1-0"/>
            </a:endParaRPr>
          </a:p>
          <a:p>
            <a:pPr marL="0" indent="0">
              <a:buNone/>
            </a:pPr>
            <a:r>
              <a:rPr lang="zh-CN" altLang="en-US" dirty="0">
                <a:latin typeface="FZSSJW--GB1-0"/>
              </a:rPr>
              <a:t>我们在函数定义的括号内添加了 </a:t>
            </a:r>
            <a:r>
              <a:rPr lang="en-US" altLang="zh-CN" b="1" dirty="0">
                <a:solidFill>
                  <a:srgbClr val="0086B3"/>
                </a:solidFill>
                <a:latin typeface="Consolas" panose="020B0609020204030204" pitchFamily="49" charset="0"/>
              </a:rPr>
              <a:t>username</a:t>
            </a:r>
            <a:r>
              <a:rPr lang="zh-CN" altLang="en-US" dirty="0">
                <a:latin typeface="FZSSJW--GB1-0"/>
              </a:rPr>
              <a:t> 表明</a:t>
            </a:r>
            <a:r>
              <a:rPr lang="zh-CN" altLang="en-US" u="sng" dirty="0">
                <a:latin typeface="FZSSJW--GB1-0"/>
              </a:rPr>
              <a:t>函数需要的信息</a:t>
            </a:r>
            <a:r>
              <a:rPr lang="zh-CN" altLang="en-US" dirty="0">
                <a:latin typeface="FZSSJW--GB1-0"/>
              </a:rPr>
              <a:t>，</a:t>
            </a:r>
            <a:endParaRPr lang="en-US" altLang="zh-CN" dirty="0">
              <a:latin typeface="FZSSJW--GB1-0"/>
            </a:endParaRPr>
          </a:p>
          <a:p>
            <a:pPr marL="0" indent="0">
              <a:buNone/>
            </a:pPr>
            <a:r>
              <a:rPr lang="zh-CN" altLang="en-US" dirty="0">
                <a:latin typeface="FZSSJW--GB1-0"/>
              </a:rPr>
              <a:t>并在调用函数时候，为其</a:t>
            </a:r>
            <a:r>
              <a:rPr lang="zh-CN" altLang="en-US" u="sng" dirty="0">
                <a:latin typeface="FZSSJW--GB1-0"/>
              </a:rPr>
              <a:t>提供了具体的额外信息 </a:t>
            </a:r>
            <a:r>
              <a:rPr lang="en-US" altLang="zh-CN" b="1" dirty="0">
                <a:solidFill>
                  <a:srgbClr val="F2612A"/>
                </a:solidFill>
                <a:latin typeface="Consolas" panose="020B0609020204030204" pitchFamily="49" charset="0"/>
              </a:rPr>
              <a:t>'</a:t>
            </a:r>
            <a:r>
              <a:rPr lang="en-US" altLang="zh-CN" b="1" dirty="0" err="1">
                <a:solidFill>
                  <a:srgbClr val="F2612A"/>
                </a:solidFill>
                <a:latin typeface="Consolas" panose="020B0609020204030204" pitchFamily="49" charset="0"/>
              </a:rPr>
              <a:t>jesse</a:t>
            </a:r>
            <a:r>
              <a:rPr lang="en-US" altLang="zh-CN" b="1" dirty="0">
                <a:solidFill>
                  <a:srgbClr val="F2612A"/>
                </a:solidFill>
                <a:latin typeface="Consolas" panose="020B0609020204030204" pitchFamily="49" charset="0"/>
              </a:rPr>
              <a:t>'</a:t>
            </a:r>
            <a:endParaRPr lang="en-US" altLang="zh-CN" b="1" dirty="0">
              <a:latin typeface="FZSSJW--GB1-0"/>
            </a:endParaRPr>
          </a:p>
        </p:txBody>
      </p:sp>
      <p:sp>
        <p:nvSpPr>
          <p:cNvPr id="7" name="文本框 6">
            <a:extLst>
              <a:ext uri="{FF2B5EF4-FFF2-40B4-BE49-F238E27FC236}">
                <a16:creationId xmlns:a16="http://schemas.microsoft.com/office/drawing/2014/main" id="{12C899D8-51C5-D9B7-A323-E6EFE4AB5C33}"/>
              </a:ext>
            </a:extLst>
          </p:cNvPr>
          <p:cNvSpPr txBox="1"/>
          <p:nvPr/>
        </p:nvSpPr>
        <p:spPr>
          <a:xfrm>
            <a:off x="956187" y="2614361"/>
            <a:ext cx="7219335" cy="1938992"/>
          </a:xfrm>
          <a:prstGeom prst="rect">
            <a:avLst/>
          </a:prstGeom>
          <a:noFill/>
          <a:ln>
            <a:solidFill>
              <a:schemeClr val="bg2"/>
            </a:solidFill>
          </a:ln>
        </p:spPr>
        <p:txBody>
          <a:bodyPr wrap="square">
            <a:spAutoFit/>
          </a:bodyPr>
          <a:lstStyle/>
          <a:p>
            <a:r>
              <a:rPr lang="en-US" altLang="zh-CN" sz="2400" b="1" dirty="0">
                <a:solidFill>
                  <a:srgbClr val="9E58A3"/>
                </a:solidFill>
                <a:effectLst/>
                <a:latin typeface="Consolas" panose="020B0609020204030204" pitchFamily="49" charset="0"/>
                <a:ea typeface="微软雅黑" panose="020B0503020204020204" pitchFamily="34" charset="-122"/>
              </a:rPr>
              <a:t>def </a:t>
            </a:r>
            <a:r>
              <a:rPr lang="en-US" altLang="zh-CN" sz="2400" b="1" dirty="0">
                <a:solidFill>
                  <a:srgbClr val="795DA3"/>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0086B3"/>
                </a:solidFill>
                <a:effectLst/>
                <a:latin typeface="Consolas" panose="020B0609020204030204" pitchFamily="49" charset="0"/>
                <a:ea typeface="微软雅黑" panose="020B0503020204020204" pitchFamily="34" charset="-122"/>
              </a:rPr>
              <a:t>username</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A71D5D"/>
                </a:solidFill>
                <a:effectLst/>
                <a:latin typeface="Consolas" panose="020B0609020204030204" pitchFamily="49" charset="0"/>
                <a:ea typeface="微软雅黑" panose="020B0503020204020204" pitchFamily="34" charset="-122"/>
              </a:rPr>
              <a:t>:</a:t>
            </a:r>
            <a:br>
              <a:rPr lang="en-US" altLang="zh-CN" sz="2400" b="1" dirty="0">
                <a:solidFill>
                  <a:srgbClr val="A71D5D"/>
                </a:solidFill>
                <a:effectLst/>
                <a:latin typeface="Consolas" panose="020B0609020204030204" pitchFamily="49" charset="0"/>
                <a:ea typeface="微软雅黑" panose="020B0503020204020204" pitchFamily="34" charset="-122"/>
              </a:rPr>
            </a:br>
            <a:r>
              <a:rPr lang="en-US" altLang="zh-CN" sz="2400" b="1" dirty="0">
                <a:solidFill>
                  <a:srgbClr val="A71D5D"/>
                </a:solidFill>
                <a:effectLst/>
                <a:latin typeface="Consolas" panose="020B0609020204030204" pitchFamily="49" charset="0"/>
                <a:ea typeface="微软雅黑" panose="020B0503020204020204" pitchFamily="34" charset="-122"/>
              </a:rPr>
              <a:t>    </a:t>
            </a:r>
            <a:r>
              <a:rPr lang="en-US" altLang="zh-CN" sz="2400" b="1" dirty="0">
                <a:solidFill>
                  <a:srgbClr val="969896"/>
                </a:solidFill>
                <a:effectLst/>
                <a:latin typeface="Consolas" panose="020B0609020204030204" pitchFamily="49" charset="0"/>
                <a:ea typeface="微软雅黑" panose="020B0503020204020204" pitchFamily="34" charset="-122"/>
              </a:rPr>
              <a:t>"""</a:t>
            </a:r>
            <a:r>
              <a:rPr lang="zh-CN" altLang="en-US" sz="2400" b="1" dirty="0">
                <a:solidFill>
                  <a:srgbClr val="969896"/>
                </a:solidFill>
                <a:effectLst/>
                <a:latin typeface="Consolas" panose="020B0609020204030204" pitchFamily="49" charset="0"/>
                <a:ea typeface="微软雅黑" panose="020B0503020204020204" pitchFamily="34" charset="-122"/>
              </a:rPr>
              <a:t>显示简单的问候语</a:t>
            </a:r>
            <a:r>
              <a:rPr lang="en-US" altLang="zh-CN" sz="2400" b="1" dirty="0">
                <a:solidFill>
                  <a:srgbClr val="969896"/>
                </a:solidFill>
                <a:effectLst/>
                <a:latin typeface="Consolas" panose="020B0609020204030204" pitchFamily="49" charset="0"/>
                <a:ea typeface="微软雅黑" panose="020B0503020204020204" pitchFamily="34" charset="-122"/>
              </a:rPr>
              <a:t>"""</a:t>
            </a:r>
            <a:br>
              <a:rPr lang="en-US" altLang="zh-CN" sz="2400" b="1" dirty="0">
                <a:solidFill>
                  <a:srgbClr val="969896"/>
                </a:solidFill>
                <a:effectLst/>
                <a:latin typeface="Consolas" panose="020B0609020204030204" pitchFamily="49" charset="0"/>
                <a:ea typeface="微软雅黑" panose="020B0503020204020204" pitchFamily="34" charset="-122"/>
              </a:rPr>
            </a:br>
            <a:r>
              <a:rPr lang="en-US" altLang="zh-CN" sz="2400" b="1" dirty="0">
                <a:solidFill>
                  <a:srgbClr val="969896"/>
                </a:solidFill>
                <a:effectLst/>
                <a:latin typeface="Consolas" panose="020B0609020204030204" pitchFamily="49" charset="0"/>
                <a:ea typeface="微软雅黑" panose="020B0503020204020204" pitchFamily="34" charset="-122"/>
              </a:rPr>
              <a:t>    </a:t>
            </a:r>
            <a:r>
              <a:rPr lang="en-US" altLang="zh-CN" sz="2400" b="1" dirty="0">
                <a:solidFill>
                  <a:srgbClr val="0200BD"/>
                </a:solidFill>
                <a:effectLst/>
                <a:latin typeface="Consolas" panose="020B0609020204030204" pitchFamily="49" charset="0"/>
                <a:ea typeface="微软雅黑" panose="020B0503020204020204" pitchFamily="34" charset="-122"/>
              </a:rPr>
              <a:t>print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f"Hello</a:t>
            </a:r>
            <a:r>
              <a:rPr lang="en-US" altLang="zh-CN" sz="2400" b="1" dirty="0">
                <a:solidFill>
                  <a:srgbClr val="F2612A"/>
                </a:solidFill>
                <a:effectLst/>
                <a:latin typeface="Consolas" panose="020B0609020204030204" pitchFamily="49" charset="0"/>
                <a:ea typeface="微软雅黑" panose="020B0503020204020204" pitchFamily="34" charset="-122"/>
              </a:rPr>
              <a:t>, </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err="1">
                <a:solidFill>
                  <a:srgbClr val="0086B3"/>
                </a:solidFill>
                <a:effectLst/>
                <a:latin typeface="Consolas" panose="020B0609020204030204" pitchFamily="49" charset="0"/>
                <a:ea typeface="微软雅黑" panose="020B0503020204020204" pitchFamily="34" charset="-122"/>
              </a:rPr>
              <a:t>username</a:t>
            </a:r>
            <a:r>
              <a:rPr lang="en-US" altLang="zh-CN" sz="2400" b="1" dirty="0" err="1">
                <a:solidFill>
                  <a:srgbClr val="000000"/>
                </a:solidFill>
                <a:effectLst/>
                <a:latin typeface="Consolas" panose="020B0609020204030204" pitchFamily="49" charset="0"/>
                <a:ea typeface="微软雅黑" panose="020B0503020204020204" pitchFamily="34" charset="-122"/>
              </a:rPr>
              <a:t>.</a:t>
            </a:r>
            <a:r>
              <a:rPr lang="en-US" altLang="zh-CN" sz="2400" b="1" dirty="0" err="1">
                <a:solidFill>
                  <a:srgbClr val="258DFF"/>
                </a:solidFill>
                <a:effectLst/>
                <a:latin typeface="Consolas" panose="020B0609020204030204" pitchFamily="49" charset="0"/>
                <a:ea typeface="微软雅黑" panose="020B0503020204020204" pitchFamily="34" charset="-122"/>
              </a:rPr>
              <a:t>title</a:t>
            </a:r>
            <a:r>
              <a:rPr lang="en-US" altLang="zh-CN" sz="2400" b="1" dirty="0">
                <a:solidFill>
                  <a:srgbClr val="0E4A8E"/>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br>
              <a:rPr lang="en-US" altLang="zh-CN" sz="2400" b="1" dirty="0">
                <a:solidFill>
                  <a:srgbClr val="3F9101"/>
                </a:solidFill>
                <a:effectLst/>
                <a:latin typeface="Consolas" panose="020B0609020204030204" pitchFamily="49" charset="0"/>
                <a:ea typeface="微软雅黑" panose="020B0503020204020204" pitchFamily="34" charset="-122"/>
              </a:rPr>
            </a:br>
            <a:br>
              <a:rPr lang="en-US" altLang="zh-CN" sz="2400" b="1" dirty="0">
                <a:solidFill>
                  <a:srgbClr val="3F9101"/>
                </a:solidFill>
                <a:effectLst/>
                <a:latin typeface="Consolas" panose="020B0609020204030204" pitchFamily="49" charset="0"/>
                <a:ea typeface="微软雅黑" panose="020B0503020204020204" pitchFamily="34" charset="-122"/>
              </a:rPr>
            </a:br>
            <a:r>
              <a:rPr lang="en-US" altLang="zh-CN" sz="2400" b="1" dirty="0">
                <a:solidFill>
                  <a:srgbClr val="258DFF"/>
                </a:solidFill>
                <a:effectLst/>
                <a:latin typeface="Consolas" panose="020B0609020204030204" pitchFamily="49" charset="0"/>
                <a:ea typeface="微软雅黑" panose="020B0503020204020204" pitchFamily="34" charset="-122"/>
              </a:rPr>
              <a:t>greet_user</a:t>
            </a:r>
            <a:r>
              <a:rPr lang="en-US" altLang="zh-CN" sz="2400" b="1" dirty="0">
                <a:solidFill>
                  <a:srgbClr val="3F9101"/>
                </a:solidFill>
                <a:effectLst/>
                <a:latin typeface="Consolas" panose="020B0609020204030204" pitchFamily="49" charset="0"/>
                <a:ea typeface="微软雅黑" panose="020B0503020204020204" pitchFamily="34" charset="-122"/>
              </a:rPr>
              <a:t>(</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err="1">
                <a:solidFill>
                  <a:srgbClr val="F2612A"/>
                </a:solidFill>
                <a:effectLst/>
                <a:latin typeface="Consolas" panose="020B0609020204030204" pitchFamily="49" charset="0"/>
                <a:ea typeface="微软雅黑" panose="020B0503020204020204" pitchFamily="34" charset="-122"/>
              </a:rPr>
              <a:t>jesse</a:t>
            </a:r>
            <a:r>
              <a:rPr lang="en-US" altLang="zh-CN" sz="2400" b="1" dirty="0">
                <a:solidFill>
                  <a:srgbClr val="F2612A"/>
                </a:solidFill>
                <a:effectLst/>
                <a:latin typeface="Consolas" panose="020B0609020204030204" pitchFamily="49" charset="0"/>
                <a:ea typeface="微软雅黑" panose="020B0503020204020204" pitchFamily="34" charset="-122"/>
              </a:rPr>
              <a:t>'</a:t>
            </a:r>
            <a:r>
              <a:rPr lang="en-US" altLang="zh-CN" sz="2400" b="1" dirty="0">
                <a:solidFill>
                  <a:srgbClr val="3F9101"/>
                </a:solidFill>
                <a:effectLst/>
                <a:latin typeface="Consolas" panose="020B0609020204030204" pitchFamily="49" charset="0"/>
                <a:ea typeface="微软雅黑" panose="020B0503020204020204" pitchFamily="34" charset="-122"/>
              </a:rPr>
              <a:t>)</a:t>
            </a:r>
            <a:endParaRPr lang="en-US" altLang="zh-CN" sz="2400" b="1" dirty="0">
              <a:solidFill>
                <a:srgbClr val="333333"/>
              </a:solidFill>
              <a:effectLst/>
              <a:latin typeface="Consolas" panose="020B0609020204030204" pitchFamily="49" charset="0"/>
              <a:ea typeface="微软雅黑" panose="020B0503020204020204" pitchFamily="34" charset="-122"/>
            </a:endParaRPr>
          </a:p>
        </p:txBody>
      </p:sp>
      <p:sp>
        <p:nvSpPr>
          <p:cNvPr id="4" name="文本框 3">
            <a:extLst>
              <a:ext uri="{FF2B5EF4-FFF2-40B4-BE49-F238E27FC236}">
                <a16:creationId xmlns:a16="http://schemas.microsoft.com/office/drawing/2014/main" id="{8D99D329-23B8-2878-45A7-DC689B92A619}"/>
              </a:ext>
            </a:extLst>
          </p:cNvPr>
          <p:cNvSpPr txBox="1"/>
          <p:nvPr/>
        </p:nvSpPr>
        <p:spPr>
          <a:xfrm>
            <a:off x="8521685" y="3013501"/>
            <a:ext cx="2485952" cy="830997"/>
          </a:xfrm>
          <a:prstGeom prst="rect">
            <a:avLst/>
          </a:prstGeom>
          <a:noFill/>
          <a:ln>
            <a:solidFill>
              <a:schemeClr val="bg2"/>
            </a:solidFill>
          </a:ln>
        </p:spPr>
        <p:txBody>
          <a:bodyPr wrap="square">
            <a:spAutoFit/>
          </a:bodyPr>
          <a:lstStyle/>
          <a:p>
            <a:r>
              <a:rPr lang="zh-CN" altLang="en-US" sz="2400" b="1" dirty="0">
                <a:solidFill>
                  <a:srgbClr val="333333"/>
                </a:solidFill>
                <a:highlight>
                  <a:srgbClr val="C0C0C0"/>
                </a:highlight>
                <a:latin typeface="Consolas" panose="020B0609020204030204" pitchFamily="49" charset="0"/>
                <a:ea typeface="微软雅黑" panose="020B0503020204020204" pitchFamily="34" charset="-122"/>
              </a:rPr>
              <a:t>运行结果</a:t>
            </a:r>
            <a:endParaRPr lang="en-US" altLang="zh-CN" sz="2400" b="1" dirty="0">
              <a:solidFill>
                <a:srgbClr val="333333"/>
              </a:solidFill>
              <a:highlight>
                <a:srgbClr val="C0C0C0"/>
              </a:highlight>
              <a:latin typeface="Consolas" panose="020B0609020204030204" pitchFamily="49" charset="0"/>
              <a:ea typeface="微软雅黑" panose="020B0503020204020204" pitchFamily="34" charset="-122"/>
            </a:endParaRPr>
          </a:p>
          <a:p>
            <a:r>
              <a:rPr lang="en-US" altLang="zh-CN" sz="2400" dirty="0">
                <a:solidFill>
                  <a:srgbClr val="333333"/>
                </a:solidFill>
                <a:latin typeface="Consolas" panose="020B0609020204030204" pitchFamily="49" charset="0"/>
                <a:ea typeface="微软雅黑" panose="020B0503020204020204" pitchFamily="34" charset="-122"/>
              </a:rPr>
              <a:t>Hello, Jesse!</a:t>
            </a:r>
            <a:endParaRPr lang="pl-PL" altLang="zh-CN" sz="2400" dirty="0">
              <a:solidFill>
                <a:srgbClr val="333333"/>
              </a:solidFill>
              <a:effectLst/>
              <a:latin typeface="Consolas" panose="020B0609020204030204" pitchFamily="49" charset="0"/>
              <a:ea typeface="微软雅黑" panose="020B0503020204020204" pitchFamily="34" charset="-122"/>
            </a:endParaRPr>
          </a:p>
        </p:txBody>
      </p:sp>
    </p:spTree>
    <p:extLst>
      <p:ext uri="{BB962C8B-B14F-4D97-AF65-F5344CB8AC3E}">
        <p14:creationId xmlns:p14="http://schemas.microsoft.com/office/powerpoint/2010/main" val="1496573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animBg="1"/>
    </p:bldLst>
  </p:timing>
</p:sld>
</file>

<file path=ppt/theme/theme1.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6084</TotalTime>
  <Words>8174</Words>
  <Application>Microsoft Office PowerPoint</Application>
  <PresentationFormat>宽屏</PresentationFormat>
  <Paragraphs>639</Paragraphs>
  <Slides>70</Slides>
  <Notes>67</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70</vt:i4>
      </vt:variant>
    </vt:vector>
  </HeadingPairs>
  <TitlesOfParts>
    <vt:vector size="87" baseType="lpstr">
      <vt:lpstr>FZKTJW--GB1-0</vt:lpstr>
      <vt:lpstr>FZKTK--GBK1-0</vt:lpstr>
      <vt:lpstr>FZSSJW--GB1-0</vt:lpstr>
      <vt:lpstr>TheSansMonoCondensed-</vt:lpstr>
      <vt:lpstr>TimesNewRoman</vt:lpstr>
      <vt:lpstr>Wingdings2</vt:lpstr>
      <vt:lpstr>等线</vt:lpstr>
      <vt:lpstr>黑体</vt:lpstr>
      <vt:lpstr>华文琥珀</vt:lpstr>
      <vt:lpstr>宋体</vt:lpstr>
      <vt:lpstr>微软雅黑</vt:lpstr>
      <vt:lpstr>Arial</vt:lpstr>
      <vt:lpstr>Arial Black</vt:lpstr>
      <vt:lpstr>Consolas</vt:lpstr>
      <vt:lpstr>Verdana</vt:lpstr>
      <vt:lpstr>Wingdings</vt:lpstr>
      <vt:lpstr>2_Office 主题​​</vt:lpstr>
      <vt:lpstr>Python 编程：从入门到实践 （第三版）</vt:lpstr>
      <vt:lpstr>关于本讲义</vt:lpstr>
      <vt:lpstr>第 8 章 函数</vt:lpstr>
      <vt:lpstr>8.1 定义函数</vt:lpstr>
      <vt:lpstr>8.1 定义函数</vt:lpstr>
      <vt:lpstr>8.1 定义函数</vt:lpstr>
      <vt:lpstr>8.1 定义函数</vt:lpstr>
      <vt:lpstr>8.1 定义函数</vt:lpstr>
      <vt:lpstr>8.1.2 实参和形参</vt:lpstr>
      <vt:lpstr>8.1.2 实参和形参</vt:lpstr>
      <vt:lpstr>8.1.2 实参和形参</vt:lpstr>
      <vt:lpstr>8.1.2 实参和形参</vt:lpstr>
      <vt:lpstr>8.1.2 实参和形参</vt:lpstr>
      <vt:lpstr>8.2 传递实参</vt:lpstr>
      <vt:lpstr>8.2.1 位置实参</vt:lpstr>
      <vt:lpstr>8.2.1 位置实参</vt:lpstr>
      <vt:lpstr>8.2.1 位置实参</vt:lpstr>
      <vt:lpstr>8.2.1 位置实参</vt:lpstr>
      <vt:lpstr>8.2.2 关键字实参</vt:lpstr>
      <vt:lpstr>8.2.3 默认值</vt:lpstr>
      <vt:lpstr>8.2.3 默认值</vt:lpstr>
      <vt:lpstr>8.2.3 默认值</vt:lpstr>
      <vt:lpstr>8.2.4 等效的函数调用</vt:lpstr>
      <vt:lpstr>8.2.5 避免实参错误</vt:lpstr>
      <vt:lpstr>8.2.5 避免实参错误</vt:lpstr>
      <vt:lpstr>8.3 返回值</vt:lpstr>
      <vt:lpstr>8.3.1 返回简单的值</vt:lpstr>
      <vt:lpstr>8.3.1 返回简单的值</vt:lpstr>
      <vt:lpstr>8.3.1 返回简单的值</vt:lpstr>
      <vt:lpstr>8.3.2 让实参变成可选的</vt:lpstr>
      <vt:lpstr>8.3.2 让实参变成可选的</vt:lpstr>
      <vt:lpstr>8.3.3 返回字典</vt:lpstr>
      <vt:lpstr>8.3.3 返回字典</vt:lpstr>
      <vt:lpstr>8.3.4 结合使用函数和 while 循环</vt:lpstr>
      <vt:lpstr>8.3.4 结合使用函数和 while 循环</vt:lpstr>
      <vt:lpstr>8.3.4 结合使用函数和 while 循环</vt:lpstr>
      <vt:lpstr>8.4 传递列表</vt:lpstr>
      <vt:lpstr>8.4.1 在函数中修改列表</vt:lpstr>
      <vt:lpstr>8.4.1 在函数中修改列表</vt:lpstr>
      <vt:lpstr>8.4.1 在函数中修改列表</vt:lpstr>
      <vt:lpstr>8.4.1 在函数中修改列表</vt:lpstr>
      <vt:lpstr>8.4.1 在函数中修改列表</vt:lpstr>
      <vt:lpstr>8.4.2 禁止函数修改列表</vt:lpstr>
      <vt:lpstr>8.4.2 禁止函数修改列表</vt:lpstr>
      <vt:lpstr>8.5 传递任意数量的实参</vt:lpstr>
      <vt:lpstr>8.5 传递任意数量的实参</vt:lpstr>
      <vt:lpstr>8.5 传递任意数量的实参</vt:lpstr>
      <vt:lpstr>8.5 传递任意数量的实参</vt:lpstr>
      <vt:lpstr>8.5 传递任意数量的实参</vt:lpstr>
      <vt:lpstr>8.5.1 结合使用</vt:lpstr>
      <vt:lpstr>8.5.1 结合使用</vt:lpstr>
      <vt:lpstr>8.5.2 使用任意数量的关键字实参</vt:lpstr>
      <vt:lpstr>8.5.2 使用任意数量的关键字实参</vt:lpstr>
      <vt:lpstr>8.6 将函数存储在模块中</vt:lpstr>
      <vt:lpstr>8.6.1 导入整个模块</vt:lpstr>
      <vt:lpstr>8.6.1 导入整个模块</vt:lpstr>
      <vt:lpstr>8.6.1 导入整个模块</vt:lpstr>
      <vt:lpstr>8.6.1 导入整个模块</vt:lpstr>
      <vt:lpstr>8.6.1 导入整个模块</vt:lpstr>
      <vt:lpstr>8.6.1 导入整个模块</vt:lpstr>
      <vt:lpstr>8.6.2 导入特定的函数</vt:lpstr>
      <vt:lpstr>8.6.3 使用 as 给函数指定别名</vt:lpstr>
      <vt:lpstr>8.6.4 使用 as 给模块指定别名</vt:lpstr>
      <vt:lpstr>8.6.4 使用 as 给模块指定别名</vt:lpstr>
      <vt:lpstr>8.6.4 使用 as 给模块指定别名</vt:lpstr>
      <vt:lpstr>8.7 函数编写指南</vt:lpstr>
      <vt:lpstr>8.7 函数编写指南</vt:lpstr>
      <vt:lpstr>8.7 函数编写指南</vt:lpstr>
      <vt:lpstr>8.8 小结</vt:lpstr>
      <vt:lpstr>课后拓展</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Scruel Tao</dc:creator>
  <cp:lastModifiedBy>Scruel Tao</cp:lastModifiedBy>
  <cp:revision>3</cp:revision>
  <dcterms:created xsi:type="dcterms:W3CDTF">2023-04-03T03:10:02Z</dcterms:created>
  <dcterms:modified xsi:type="dcterms:W3CDTF">2025-06-05T19:39:19Z</dcterms:modified>
</cp:coreProperties>
</file>

<file path=docProps/thumbnail.jpeg>
</file>